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2" r:id="rId2"/>
  </p:sldIdLst>
  <p:sldSz cx="25203150" cy="36004500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r" defTabSz="914400" rtl="1" eaLnBrk="1" latinLnBrk="0" hangingPunct="1">
      <a:defRPr sz="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8">
          <p15:clr>
            <a:srgbClr val="A4A3A4"/>
          </p15:clr>
        </p15:guide>
        <p15:guide id="2" orient="horz" pos="4339">
          <p15:clr>
            <a:srgbClr val="A4A3A4"/>
          </p15:clr>
        </p15:guide>
        <p15:guide id="3" orient="horz" pos="4575">
          <p15:clr>
            <a:srgbClr val="A4A3A4"/>
          </p15:clr>
        </p15:guide>
        <p15:guide id="4" orient="horz" pos="2485">
          <p15:clr>
            <a:srgbClr val="A4A3A4"/>
          </p15:clr>
        </p15:guide>
        <p15:guide id="5" orient="horz" pos="592">
          <p15:clr>
            <a:srgbClr val="A4A3A4"/>
          </p15:clr>
        </p15:guide>
        <p15:guide id="6" pos="590">
          <p15:clr>
            <a:srgbClr val="A4A3A4"/>
          </p15:clr>
        </p15:guide>
        <p15:guide id="7" pos="5227">
          <p15:clr>
            <a:srgbClr val="A4A3A4"/>
          </p15:clr>
        </p15:guide>
        <p15:guide id="8" pos="5620">
          <p15:clr>
            <a:srgbClr val="A4A3A4"/>
          </p15:clr>
        </p15:guide>
        <p15:guide id="9" pos="10256">
          <p15:clr>
            <a:srgbClr val="A4A3A4"/>
          </p15:clr>
        </p15:guide>
        <p15:guide id="10" pos="10649">
          <p15:clr>
            <a:srgbClr val="A4A3A4"/>
          </p15:clr>
        </p15:guide>
        <p15:guide id="11" pos="15286">
          <p15:clr>
            <a:srgbClr val="A4A3A4"/>
          </p15:clr>
        </p15:guide>
        <p15:guide id="12" pos="581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6"/>
    <a:srgbClr val="00A064"/>
    <a:srgbClr val="1E961E"/>
    <a:srgbClr val="56772D"/>
    <a:srgbClr val="D2D2FA"/>
    <a:srgbClr val="DCDCFA"/>
    <a:srgbClr val="FBFFA5"/>
    <a:srgbClr val="37B3FF"/>
    <a:srgbClr val="FFE101"/>
    <a:srgbClr val="008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76" autoAdjust="0"/>
    <p:restoredTop sz="99565" autoAdjust="0"/>
  </p:normalViewPr>
  <p:slideViewPr>
    <p:cSldViewPr>
      <p:cViewPr varScale="1">
        <p:scale>
          <a:sx n="22" d="100"/>
          <a:sy n="22" d="100"/>
        </p:scale>
        <p:origin x="2766" y="84"/>
      </p:cViewPr>
      <p:guideLst>
        <p:guide orient="horz" pos="22088"/>
        <p:guide orient="horz" pos="4339"/>
        <p:guide orient="horz" pos="4575"/>
        <p:guide orient="horz" pos="2485"/>
        <p:guide orient="horz" pos="592"/>
        <p:guide pos="590"/>
        <p:guide pos="5227"/>
        <p:guide pos="5620"/>
        <p:guide pos="10256"/>
        <p:guide pos="10649"/>
        <p:guide pos="15286"/>
        <p:guide pos="5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423456D0-51D0-49A8-A165-EA905848614B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97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050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141662" cy="53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>
            <a:lvl1pPr algn="r"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85988" y="765175"/>
            <a:ext cx="2679700" cy="3829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9163" y="4900613"/>
            <a:ext cx="5211762" cy="459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5025"/>
            <a:ext cx="30670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defTabSz="919165">
              <a:defRPr sz="120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9725025"/>
            <a:ext cx="31416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813" tIns="45906" rIns="91813" bIns="45906" numCol="1" anchor="b" anchorCtr="0" compatLnSpc="1">
            <a:prstTxWarp prst="textNoShape">
              <a:avLst/>
            </a:prstTxWarp>
          </a:bodyPr>
          <a:lstStyle>
            <a:lvl1pPr algn="r" defTabSz="919165">
              <a:defRPr sz="1200">
                <a:cs typeface="Times New Roman" pitchFamily="18" charset="0"/>
              </a:defRPr>
            </a:lvl1pPr>
          </a:lstStyle>
          <a:p>
            <a:pPr>
              <a:defRPr/>
            </a:pPr>
            <a:fld id="{5A1F8F10-A4F3-48BF-A900-1E57B457E039}" type="slidenum">
              <a:rPr lang="ar-SA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946251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90607" y="11185525"/>
            <a:ext cx="21421937" cy="77168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1214" y="20402550"/>
            <a:ext cx="17642205" cy="92011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0292E-18EC-4284-B2EF-FB9C8E87FAD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9877" y="25203151"/>
            <a:ext cx="15121890" cy="2974975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39877" y="3217863"/>
            <a:ext cx="15121890" cy="2160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9877" y="28178126"/>
            <a:ext cx="15121890" cy="4225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2C2CC-80BB-404E-8D77-67C6727E26E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ACD056-ED89-4C25-9D45-41BAABF7A63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957801" y="3201988"/>
            <a:ext cx="5356225" cy="288020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9126" y="3201988"/>
            <a:ext cx="15926435" cy="288020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4091D8-0065-465D-866E-AFE4485280E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652DEA-7356-4427-8F59-45A7AB29DF5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360" y="23136225"/>
            <a:ext cx="21421937" cy="7151688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91360" y="15260639"/>
            <a:ext cx="21421937" cy="7875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F42B0-B4CD-43A3-9D5F-E9796AD9B49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912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72696" y="10401300"/>
            <a:ext cx="10641330" cy="21602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A909-45C9-4016-85DB-A994EE1BDBE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41450"/>
            <a:ext cx="22682835" cy="60007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0899" y="8059738"/>
            <a:ext cx="11134725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0899" y="11418888"/>
            <a:ext cx="11134725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803082" y="8059738"/>
            <a:ext cx="11140651" cy="33591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803082" y="11418888"/>
            <a:ext cx="11140651" cy="207438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4FF2C-7F92-47E4-8652-618715011FA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F2941-D706-4FB5-8B5E-2170A74482B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CAFB6E-43DA-41BE-AE41-3E120C71A66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9D3EC-DB0B-4E4C-8A0C-378682DAF89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899" y="1433513"/>
            <a:ext cx="8291407" cy="6100762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53084" y="1433514"/>
            <a:ext cx="14090650" cy="307292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60899" y="7534276"/>
            <a:ext cx="8291407" cy="246284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EBCC9-1383-4620-9C3C-E0CF598F930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chemeClr val="accent1">
                <a:lumMod val="7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89125" y="3201988"/>
            <a:ext cx="214249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89125" y="10401300"/>
            <a:ext cx="21424900" cy="2160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88912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612188" y="32802513"/>
            <a:ext cx="7978775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ctr">
              <a:defRPr sz="5500"/>
            </a:lvl1pPr>
          </a:lstStyle>
          <a:p>
            <a:pPr>
              <a:defRPr/>
            </a:pPr>
            <a:endParaRPr lang="ar-EG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8062575" y="32802513"/>
            <a:ext cx="52514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59588" tIns="179794" rIns="359588" bIns="179794" numCol="1" anchor="t" anchorCtr="0" compatLnSpc="1">
            <a:prstTxWarp prst="textNoShape">
              <a:avLst/>
            </a:prstTxWarp>
          </a:bodyPr>
          <a:lstStyle>
            <a:lvl1pPr algn="r">
              <a:defRPr sz="5500">
                <a:cs typeface="Times New Roman" pitchFamily="18" charset="0"/>
              </a:defRPr>
            </a:lvl1pPr>
          </a:lstStyle>
          <a:p>
            <a:pPr>
              <a:defRPr/>
            </a:pPr>
            <a:fld id="{0453F1B8-A26D-4ED3-B473-8F43BADC6A7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2pPr>
      <a:lvl3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3pPr>
      <a:lvl4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4pPr>
      <a:lvl5pPr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5pPr>
      <a:lvl6pPr marL="4572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6pPr>
      <a:lvl7pPr marL="9144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7pPr>
      <a:lvl8pPr marL="13716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8pPr>
      <a:lvl9pPr marL="1828800" algn="ctr" defTabSz="3594100" rtl="0" eaLnBrk="0" fontAlgn="base" hangingPunct="0">
        <a:spcBef>
          <a:spcPct val="0"/>
        </a:spcBef>
        <a:spcAft>
          <a:spcPct val="0"/>
        </a:spcAft>
        <a:defRPr sz="17300">
          <a:solidFill>
            <a:schemeClr val="tx2"/>
          </a:solidFill>
          <a:latin typeface="Times New Roman" pitchFamily="18" charset="0"/>
        </a:defRPr>
      </a:lvl9pPr>
    </p:titleStyle>
    <p:bodyStyle>
      <a:lvl1pPr marL="1349375" indent="-1349375" algn="l" defTabSz="3594100" rtl="0" eaLnBrk="0" fontAlgn="base" hangingPunct="0">
        <a:spcBef>
          <a:spcPct val="20000"/>
        </a:spcBef>
        <a:spcAft>
          <a:spcPct val="0"/>
        </a:spcAft>
        <a:buChar char="•"/>
        <a:defRPr sz="12600">
          <a:solidFill>
            <a:schemeClr val="tx1"/>
          </a:solidFill>
          <a:latin typeface="+mn-lt"/>
          <a:ea typeface="+mn-ea"/>
          <a:cs typeface="+mn-cs"/>
        </a:defRPr>
      </a:lvl1pPr>
      <a:lvl2pPr marL="2919413" indent="-112077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11100">
          <a:solidFill>
            <a:schemeClr val="tx1"/>
          </a:solidFill>
          <a:latin typeface="+mn-lt"/>
        </a:defRPr>
      </a:lvl2pPr>
      <a:lvl3pPr marL="4495800" indent="-901700" algn="l" defTabSz="3594100" rtl="0" eaLnBrk="0" fontAlgn="base" hangingPunct="0">
        <a:spcBef>
          <a:spcPct val="20000"/>
        </a:spcBef>
        <a:spcAft>
          <a:spcPct val="0"/>
        </a:spcAft>
        <a:buChar char="•"/>
        <a:defRPr sz="9500">
          <a:solidFill>
            <a:schemeClr val="tx1"/>
          </a:solidFill>
          <a:latin typeface="+mn-lt"/>
        </a:defRPr>
      </a:lvl3pPr>
      <a:lvl4pPr marL="6292850" indent="-898525" algn="l" defTabSz="3594100" rtl="0" eaLnBrk="0" fontAlgn="base" hangingPunct="0">
        <a:spcBef>
          <a:spcPct val="20000"/>
        </a:spcBef>
        <a:spcAft>
          <a:spcPct val="0"/>
        </a:spcAft>
        <a:buChar char="–"/>
        <a:defRPr sz="7900">
          <a:solidFill>
            <a:schemeClr val="tx1"/>
          </a:solidFill>
          <a:latin typeface="+mn-lt"/>
        </a:defRPr>
      </a:lvl4pPr>
      <a:lvl5pPr marL="80899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5pPr>
      <a:lvl6pPr marL="85471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6pPr>
      <a:lvl7pPr marL="90043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7pPr>
      <a:lvl8pPr marL="94615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8pPr>
      <a:lvl9pPr marL="9918700" indent="-896938" algn="l" defTabSz="3594100" rtl="0" eaLnBrk="0" fontAlgn="base" hangingPunct="0">
        <a:spcBef>
          <a:spcPct val="20000"/>
        </a:spcBef>
        <a:spcAft>
          <a:spcPct val="0"/>
        </a:spcAft>
        <a:buChar char="»"/>
        <a:defRPr sz="7900">
          <a:solidFill>
            <a:schemeClr val="tx1"/>
          </a:solidFill>
          <a:latin typeface="+mn-lt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1.emf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3.emf"/><Relationship Id="rId5" Type="http://schemas.openxmlformats.org/officeDocument/2006/relationships/image" Target="../media/image6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5.png"/><Relationship Id="rId9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:\Users\AMOTEC\Desktop\PPU\ملفات مؤتمر ابداع الطلبة\SIC IV 2015\PPU Logo بيضاوي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59316" y="3025306"/>
            <a:ext cx="5775707" cy="6480000"/>
          </a:xfrm>
          <a:prstGeom prst="rect">
            <a:avLst/>
          </a:prstGeom>
          <a:noFill/>
        </p:spPr>
      </p:pic>
      <p:sp>
        <p:nvSpPr>
          <p:cNvPr id="15366" name="Text Box 1030"/>
          <p:cNvSpPr txBox="1">
            <a:spLocks noChangeArrowheads="1"/>
          </p:cNvSpPr>
          <p:nvPr/>
        </p:nvSpPr>
        <p:spPr bwMode="auto">
          <a:xfrm>
            <a:off x="0" y="250"/>
            <a:ext cx="25203150" cy="3000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455052" tIns="484632" rIns="455052" bIns="455052"/>
          <a:lstStyle/>
          <a:p>
            <a:pPr algn="ctr" defTabSz="771525">
              <a:defRPr/>
            </a:pPr>
            <a:endParaRPr lang="en-US" sz="87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033" name="Text Box 1054"/>
          <p:cNvSpPr txBox="1">
            <a:spLocks noChangeArrowheads="1"/>
          </p:cNvSpPr>
          <p:nvPr/>
        </p:nvSpPr>
        <p:spPr bwMode="auto">
          <a:xfrm>
            <a:off x="16899830" y="9289554"/>
            <a:ext cx="7416800" cy="11376025"/>
          </a:xfrm>
          <a:prstGeom prst="rect">
            <a:avLst/>
          </a:prstGeom>
          <a:solidFill>
            <a:schemeClr val="bg1"/>
          </a:solidFill>
          <a:ln w="14351" cmpd="sng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  <a:defRPr/>
            </a:pPr>
            <a:r>
              <a:rPr lang="ar-SA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المقدمة : </a:t>
            </a:r>
            <a:r>
              <a:rPr lang="en-GB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(Font: Arial 4</a:t>
            </a: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r" defTabSz="771525" rtl="1">
              <a:defRPr/>
            </a:pPr>
            <a:r>
              <a:rPr lang="ar-SA" sz="3200" dirty="0">
                <a:latin typeface="Arial" charset="0"/>
                <a:cs typeface="Arial" charset="0"/>
              </a:rPr>
              <a:t>حجم خط النص العادي 32</a:t>
            </a:r>
          </a:p>
          <a:p>
            <a:pPr algn="r" defTabSz="771525" rtl="1">
              <a:defRPr/>
            </a:pPr>
            <a:r>
              <a:rPr lang="ar-SA" sz="3200" dirty="0">
                <a:latin typeface="Arial" charset="0"/>
                <a:cs typeface="Arial" charset="0"/>
              </a:rPr>
              <a:t>مقدمة عن المشروع </a:t>
            </a:r>
            <a:endParaRPr lang="en-US" sz="3200" dirty="0">
              <a:latin typeface="Arial" charset="0"/>
              <a:cs typeface="Arial" charset="0"/>
            </a:endParaRPr>
          </a:p>
          <a:p>
            <a:pPr defTabSz="771525">
              <a:defRPr/>
            </a:pPr>
            <a:endParaRPr lang="en-US" sz="3200" dirty="0">
              <a:latin typeface="Arial" charset="0"/>
              <a:cs typeface="Arial" charset="0"/>
            </a:endParaRP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Poster size 100 cm X 70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All margins 2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box size 8 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box size 16 cm X 66 cm.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Title font Arial 72 pt. Blue.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Author font Arial 54 pt.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size 72cm X 66 cm.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titles font Arial 42pt. Red.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Text box text font Arial 32 pt. Black.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to organize the text box into 3 columns. </a:t>
            </a:r>
          </a:p>
          <a:p>
            <a:pPr marL="457200" indent="-457200" defTabSz="771525">
              <a:buFontTx/>
              <a:buAutoNum type="arabicPeriod"/>
              <a:defRPr/>
            </a:pPr>
            <a:r>
              <a:rPr lang="en-US" sz="3200" dirty="0">
                <a:latin typeface="Arial" charset="0"/>
                <a:cs typeface="Arial" charset="0"/>
              </a:rPr>
              <a:t>It is recommended also to include numerous colored figures and tables</a:t>
            </a:r>
          </a:p>
          <a:p>
            <a:pPr marL="457200" indent="-457200" defTabSz="771525">
              <a:buFontTx/>
              <a:buAutoNum type="arabicPeriod"/>
              <a:defRPr/>
            </a:pPr>
            <a:endParaRPr lang="en-US" sz="3200" dirty="0">
              <a:latin typeface="Arial" charset="0"/>
              <a:cs typeface="Arial" charset="0"/>
            </a:endParaRPr>
          </a:p>
        </p:txBody>
      </p:sp>
      <p:sp>
        <p:nvSpPr>
          <p:cNvPr id="3" name="Text Box 1055"/>
          <p:cNvSpPr txBox="1">
            <a:spLocks noChangeArrowheads="1"/>
          </p:cNvSpPr>
          <p:nvPr/>
        </p:nvSpPr>
        <p:spPr bwMode="auto">
          <a:xfrm>
            <a:off x="8714086" y="21242610"/>
            <a:ext cx="7560319" cy="13897544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defTabSz="771525">
              <a:spcBef>
                <a:spcPct val="20000"/>
              </a:spcBef>
            </a:pPr>
            <a:r>
              <a:rPr lang="en-US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Project Block Diagram:</a:t>
            </a:r>
          </a:p>
          <a:p>
            <a:pPr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ar-SA" sz="3200" dirty="0">
                <a:latin typeface="Arial" pitchFamily="34" charset="0"/>
                <a:cs typeface="Arial" pitchFamily="34" charset="0"/>
              </a:rPr>
              <a:t>إسم المخطط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defTabSz="771525">
              <a:spcBef>
                <a:spcPct val="20000"/>
              </a:spcBef>
            </a:pPr>
            <a:endParaRPr lang="en-US" sz="2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Text Box 1056"/>
          <p:cNvSpPr txBox="1">
            <a:spLocks noChangeArrowheads="1"/>
          </p:cNvSpPr>
          <p:nvPr/>
        </p:nvSpPr>
        <p:spPr bwMode="auto">
          <a:xfrm>
            <a:off x="936279" y="9289282"/>
            <a:ext cx="7162354" cy="25850674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50000"/>
              </a:spcBef>
            </a:pPr>
            <a:r>
              <a:rPr lang="ar-SA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تصميم وبناء المشروع :</a:t>
            </a:r>
            <a:endParaRPr lang="en-US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50000"/>
              </a:spcBef>
            </a:pPr>
            <a:r>
              <a:rPr lang="ar-SA" sz="3200" dirty="0">
                <a:latin typeface="Arial" pitchFamily="34" charset="0"/>
                <a:cs typeface="Arial" pitchFamily="34" charset="0"/>
              </a:rPr>
              <a:t>النص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ar-SA" sz="2400" dirty="0">
                <a:latin typeface="Arial" pitchFamily="34" charset="0"/>
                <a:cs typeface="Arial" pitchFamily="34" charset="0"/>
              </a:rPr>
              <a:t>إسم المخطط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	</a:t>
            </a: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r>
              <a:rPr lang="ar-SA" sz="2400" dirty="0">
                <a:latin typeface="Arial" pitchFamily="34" charset="0"/>
                <a:cs typeface="Arial" pitchFamily="34" charset="0"/>
              </a:rPr>
              <a:t>إسم المخطط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50000"/>
              </a:spcBef>
            </a:pP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 Box 1060"/>
          <p:cNvSpPr txBox="1">
            <a:spLocks noChangeArrowheads="1"/>
          </p:cNvSpPr>
          <p:nvPr/>
        </p:nvSpPr>
        <p:spPr bwMode="auto">
          <a:xfrm>
            <a:off x="16922055" y="21242610"/>
            <a:ext cx="7394575" cy="13898562"/>
          </a:xfrm>
          <a:prstGeom prst="rect">
            <a:avLst/>
          </a:prstGeom>
          <a:solidFill>
            <a:schemeClr val="bg1"/>
          </a:solidFill>
          <a:ln w="14351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  <a:defRPr/>
            </a:pPr>
            <a:r>
              <a:rPr lang="ar-SA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أهداف المشروع :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  <a:p>
            <a:pPr marL="457200" indent="-457200" algn="r" defTabSz="771525" rtl="1">
              <a:defRPr/>
            </a:pPr>
            <a:r>
              <a:rPr lang="ar-SA" sz="3200" dirty="0">
                <a:latin typeface="Arial" charset="0"/>
                <a:cs typeface="Arial" charset="0"/>
              </a:rPr>
              <a:t>النص </a:t>
            </a:r>
            <a:endParaRPr lang="en-US" sz="3200" dirty="0">
              <a:latin typeface="Arial" charset="0"/>
              <a:cs typeface="Arial" charset="0"/>
            </a:endParaRPr>
          </a:p>
          <a:p>
            <a:pPr marL="457200" indent="-457200" algn="r" defTabSz="771525" rtl="1">
              <a:defRPr/>
            </a:pPr>
            <a:endParaRPr lang="en-US" sz="2000" dirty="0">
              <a:latin typeface="Arial" charset="0"/>
              <a:cs typeface="Arial" charset="0"/>
            </a:endParaRPr>
          </a:p>
          <a:p>
            <a:pPr algn="r" defTabSz="771525" rtl="1">
              <a:spcBef>
                <a:spcPct val="20000"/>
              </a:spcBef>
              <a:defRPr/>
            </a:pPr>
            <a:r>
              <a:rPr lang="ar-SA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النتائج :</a:t>
            </a:r>
            <a:endParaRPr lang="en-US" sz="4200" b="1" dirty="0">
              <a:latin typeface="Arial" pitchFamily="34" charset="0"/>
              <a:cs typeface="Arial" pitchFamily="34" charset="0"/>
            </a:endParaRPr>
          </a:p>
          <a:p>
            <a:pPr marL="457200" indent="-457200" algn="r" defTabSz="771525" rtl="1">
              <a:defRPr/>
            </a:pPr>
            <a:r>
              <a:rPr lang="ar-SA" sz="3200" dirty="0">
                <a:latin typeface="Arial" charset="0"/>
                <a:cs typeface="Arial" charset="0"/>
              </a:rPr>
              <a:t>النص </a:t>
            </a:r>
            <a:endParaRPr lang="en-US" sz="3200" dirty="0">
              <a:latin typeface="Arial" charset="0"/>
              <a:cs typeface="Arial" charset="0"/>
            </a:endParaRPr>
          </a:p>
          <a:p>
            <a:pPr marL="457200" indent="-457200" defTabSz="771525">
              <a:buFont typeface="+mj-lt"/>
              <a:buAutoNum type="arabicPeriod"/>
              <a:defRPr/>
            </a:pPr>
            <a:endParaRPr lang="en-US" sz="2400" dirty="0">
              <a:latin typeface="+mj-lt"/>
              <a:cs typeface="Arial" charset="0"/>
            </a:endParaRPr>
          </a:p>
          <a:p>
            <a:pPr defTabSz="771525">
              <a:defRPr/>
            </a:pPr>
            <a:endParaRPr lang="en-US" sz="2400" dirty="0">
              <a:latin typeface="+mj-lt"/>
              <a:cs typeface="Arial" charset="0"/>
            </a:endParaRPr>
          </a:p>
        </p:txBody>
      </p:sp>
      <p:sp>
        <p:nvSpPr>
          <p:cNvPr id="1035" name="Text Box 1059"/>
          <p:cNvSpPr txBox="1">
            <a:spLocks noChangeArrowheads="1"/>
          </p:cNvSpPr>
          <p:nvPr/>
        </p:nvSpPr>
        <p:spPr bwMode="auto">
          <a:xfrm>
            <a:off x="3744591" y="3168602"/>
            <a:ext cx="1800200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04006" tIns="304006" rIns="304006" bIns="304006"/>
          <a:lstStyle/>
          <a:p>
            <a:pPr algn="ctr" defTabSz="771525" rtl="1">
              <a:lnSpc>
                <a:spcPct val="120000"/>
              </a:lnSpc>
            </a:pPr>
            <a:r>
              <a:rPr lang="ar-SA" sz="5400" dirty="0">
                <a:latin typeface="Arial" pitchFamily="34" charset="0"/>
                <a:cs typeface="Arial" pitchFamily="34" charset="0"/>
              </a:rPr>
              <a:t>الإسم الأول ،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5400" dirty="0">
                <a:latin typeface="Arial" pitchFamily="34" charset="0"/>
                <a:cs typeface="Arial" pitchFamily="34" charset="0"/>
              </a:rPr>
              <a:t>الإسم الثاني ،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 </a:t>
            </a:r>
            <a:r>
              <a:rPr lang="ar-SA" sz="5400" dirty="0">
                <a:latin typeface="Arial" pitchFamily="34" charset="0"/>
                <a:cs typeface="Arial" pitchFamily="34" charset="0"/>
              </a:rPr>
              <a:t>الإسم الثالث </a:t>
            </a:r>
            <a:r>
              <a:rPr lang="en-GB" sz="5400" dirty="0">
                <a:latin typeface="Arial" pitchFamily="34" charset="0"/>
                <a:cs typeface="Arial" pitchFamily="34" charset="0"/>
              </a:rPr>
              <a:t>(Font: Arial 54)</a:t>
            </a:r>
            <a:r>
              <a:rPr lang="ar-SA" sz="5400" dirty="0">
                <a:latin typeface="Arial" pitchFamily="34" charset="0"/>
                <a:cs typeface="Arial" pitchFamily="34" charset="0"/>
              </a:rPr>
              <a:t> </a:t>
            </a: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>
                <a:latin typeface="Arial" pitchFamily="34" charset="0"/>
                <a:cs typeface="Arial" pitchFamily="34" charset="0"/>
              </a:rPr>
              <a:t>المشرف : إسم المشرف</a:t>
            </a:r>
            <a:endParaRPr lang="en-GB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>
                <a:latin typeface="Arial" pitchFamily="34" charset="0"/>
                <a:cs typeface="Arial" pitchFamily="34" charset="0"/>
              </a:rPr>
              <a:t>إسم الدائرة : 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en-US" sz="5400" dirty="0">
                <a:latin typeface="Arial" pitchFamily="34" charset="0"/>
                <a:cs typeface="Arial" pitchFamily="34" charset="0"/>
              </a:rPr>
              <a:t> : </a:t>
            </a:r>
            <a:r>
              <a:rPr lang="ar-SA" sz="5400" dirty="0">
                <a:latin typeface="Arial" pitchFamily="34" charset="0"/>
                <a:cs typeface="Arial" pitchFamily="34" charset="0"/>
              </a:rPr>
              <a:t>إسم الكلية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r>
              <a:rPr lang="ar-SA" sz="5400" dirty="0">
                <a:latin typeface="Arial" pitchFamily="34" charset="0"/>
                <a:cs typeface="Arial" pitchFamily="34" charset="0"/>
              </a:rPr>
              <a:t>جامعة بوليتكنك فلسطين</a:t>
            </a:r>
            <a:endParaRPr lang="en-US" sz="5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lnSpc>
                <a:spcPct val="120000"/>
              </a:lnSpc>
              <a:spcBef>
                <a:spcPct val="20000"/>
              </a:spcBef>
            </a:pPr>
            <a:endParaRPr lang="en-US" sz="4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Text Box 1073"/>
          <p:cNvSpPr txBox="1">
            <a:spLocks noChangeArrowheads="1"/>
          </p:cNvSpPr>
          <p:nvPr/>
        </p:nvSpPr>
        <p:spPr bwMode="auto">
          <a:xfrm>
            <a:off x="8713143" y="9289282"/>
            <a:ext cx="7561262" cy="11377264"/>
          </a:xfrm>
          <a:prstGeom prst="rect">
            <a:avLst/>
          </a:prstGeom>
          <a:solidFill>
            <a:schemeClr val="bg1"/>
          </a:solidFill>
          <a:ln w="14351" cmpd="sng">
            <a:solidFill>
              <a:srgbClr val="00A064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304006" tIns="304006" rIns="304006" bIns="304006"/>
          <a:lstStyle/>
          <a:p>
            <a:pPr algn="r" defTabSz="771525" rtl="1">
              <a:spcBef>
                <a:spcPct val="20000"/>
              </a:spcBef>
            </a:pPr>
            <a:r>
              <a:rPr lang="ar-SA" sz="4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التصميم المقترح :</a:t>
            </a:r>
            <a:endParaRPr lang="en-US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r" defTabSz="771525" rtl="1">
              <a:spcBef>
                <a:spcPct val="20000"/>
              </a:spcBef>
            </a:pPr>
            <a:r>
              <a:rPr lang="en-US" sz="3200" b="1" dirty="0">
                <a:latin typeface="Arial" pitchFamily="34" charset="0"/>
                <a:cs typeface="Arial" pitchFamily="34" charset="0"/>
              </a:rPr>
              <a:t>	</a:t>
            </a:r>
            <a:r>
              <a:rPr lang="ar-SA" sz="3200" dirty="0">
                <a:latin typeface="Arial" pitchFamily="34" charset="0"/>
                <a:cs typeface="Arial" pitchFamily="34" charset="0"/>
              </a:rPr>
              <a:t>النص</a:t>
            </a:r>
            <a:endParaRPr lang="en-US" sz="32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algn="ctr" defTabSz="771525"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Figure 1: MEPGC Idea</a:t>
            </a:r>
          </a:p>
        </p:txBody>
      </p:sp>
      <p:sp>
        <p:nvSpPr>
          <p:cNvPr id="1038" name="Rectangle 1108"/>
          <p:cNvSpPr>
            <a:spLocks noChangeArrowheads="1"/>
          </p:cNvSpPr>
          <p:nvPr/>
        </p:nvSpPr>
        <p:spPr bwMode="auto">
          <a:xfrm>
            <a:off x="0" y="0"/>
            <a:ext cx="25203150" cy="360045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EG" sz="2000"/>
          </a:p>
        </p:txBody>
      </p:sp>
      <p:sp>
        <p:nvSpPr>
          <p:cNvPr id="1039" name="Text Box 1030"/>
          <p:cNvSpPr txBox="1">
            <a:spLocks noChangeArrowheads="1"/>
          </p:cNvSpPr>
          <p:nvPr/>
        </p:nvSpPr>
        <p:spPr bwMode="auto">
          <a:xfrm>
            <a:off x="0" y="283990"/>
            <a:ext cx="25203150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lIns="455052" tIns="484632" rIns="455052" bIns="455052"/>
          <a:lstStyle/>
          <a:p>
            <a:pPr algn="ctr" defTabSz="771525" rtl="1"/>
            <a:r>
              <a:rPr lang="ar-SA" sz="7200" b="1" dirty="0">
                <a:solidFill>
                  <a:srgbClr val="005A96"/>
                </a:solidFill>
                <a:latin typeface="Arial" pitchFamily="34" charset="0"/>
                <a:cs typeface="Arial" pitchFamily="34" charset="0"/>
              </a:rPr>
              <a:t>عنوان المشروع</a:t>
            </a:r>
            <a:r>
              <a:rPr lang="en-US" sz="7200" b="1" dirty="0">
                <a:solidFill>
                  <a:srgbClr val="005A96"/>
                </a:solidFill>
                <a:latin typeface="Arial" pitchFamily="34" charset="0"/>
                <a:cs typeface="Andalus" pitchFamily="2" charset="-78"/>
              </a:rPr>
              <a:t>(Font: Arial 72) </a:t>
            </a:r>
          </a:p>
        </p:txBody>
      </p:sp>
      <p:pic>
        <p:nvPicPr>
          <p:cNvPr id="1040" name="Picture 1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432925" y="14473238"/>
            <a:ext cx="6008688" cy="4224337"/>
          </a:xfrm>
          <a:prstGeom prst="rect">
            <a:avLst/>
          </a:prstGeom>
          <a:solidFill>
            <a:srgbClr val="3399FF">
              <a:alpha val="27843"/>
            </a:srgbClr>
          </a:solidFill>
          <a:ln w="381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041" name="Rectangle 27"/>
          <p:cNvSpPr>
            <a:spLocks noChangeArrowheads="1"/>
          </p:cNvSpPr>
          <p:nvPr/>
        </p:nvSpPr>
        <p:spPr bwMode="auto">
          <a:xfrm>
            <a:off x="11236325" y="26365200"/>
            <a:ext cx="2365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771525"/>
            <a:r>
              <a:rPr lang="en-US"/>
              <a:t>h</a:t>
            </a:r>
          </a:p>
        </p:txBody>
      </p:sp>
      <p:graphicFrame>
        <p:nvGraphicFramePr>
          <p:cNvPr id="1027" name="Object 28"/>
          <p:cNvGraphicFramePr>
            <a:graphicFrameLocks noChangeAspect="1"/>
          </p:cNvGraphicFramePr>
          <p:nvPr/>
        </p:nvGraphicFramePr>
        <p:xfrm>
          <a:off x="1801565" y="19874458"/>
          <a:ext cx="5759450" cy="131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Visio" r:id="rId6" imgW="2502218" imgH="10465594" progId="">
                  <p:embed/>
                </p:oleObj>
              </mc:Choice>
              <mc:Fallback>
                <p:oleObj name="Visio" r:id="rId6" imgW="2502218" imgH="10465594" progId="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565" y="19874458"/>
                        <a:ext cx="5759450" cy="131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2" name="Rectangle 20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8" name="Object 19"/>
          <p:cNvGraphicFramePr>
            <a:graphicFrameLocks noChangeAspect="1"/>
          </p:cNvGraphicFramePr>
          <p:nvPr/>
        </p:nvGraphicFramePr>
        <p:xfrm>
          <a:off x="9505950" y="24987250"/>
          <a:ext cx="6191250" cy="357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r:id="rId8" imgW="5722620" imgH="3094634" progId="">
                  <p:embed/>
                </p:oleObj>
              </mc:Choice>
              <mc:Fallback>
                <p:oleObj r:id="rId8" imgW="5722620" imgH="3094634" progId="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05950" y="24987250"/>
                        <a:ext cx="6191250" cy="35718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Rectangle 22"/>
          <p:cNvSpPr>
            <a:spLocks noChangeArrowheads="1"/>
          </p:cNvSpPr>
          <p:nvPr/>
        </p:nvSpPr>
        <p:spPr bwMode="auto">
          <a:xfrm>
            <a:off x="0" y="-107950"/>
            <a:ext cx="18415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ar-SA"/>
          </a:p>
        </p:txBody>
      </p:sp>
      <p:graphicFrame>
        <p:nvGraphicFramePr>
          <p:cNvPr id="1029" name="Object 21"/>
          <p:cNvGraphicFramePr>
            <a:graphicFrameLocks noChangeAspect="1"/>
          </p:cNvGraphicFramePr>
          <p:nvPr/>
        </p:nvGraphicFramePr>
        <p:xfrm>
          <a:off x="1314773" y="14329842"/>
          <a:ext cx="6318250" cy="306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r:id="rId10" imgW="7050329" imgH="3460699" progId="">
                  <p:embed/>
                </p:oleObj>
              </mc:Choice>
              <mc:Fallback>
                <p:oleObj r:id="rId10" imgW="7050329" imgH="3460699" progId="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73" y="14329842"/>
                        <a:ext cx="6318250" cy="306546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4" name="AutoShape 23"/>
          <p:cNvSpPr>
            <a:spLocks noChangeAspect="1" noChangeArrowheads="1"/>
          </p:cNvSpPr>
          <p:nvPr/>
        </p:nvSpPr>
        <p:spPr bwMode="auto">
          <a:xfrm>
            <a:off x="1368425" y="4248150"/>
            <a:ext cx="328295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ar-SA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31873" y="2808562"/>
            <a:ext cx="6192688" cy="6951242"/>
          </a:xfrm>
          <a:prstGeom prst="rect">
            <a:avLst/>
          </a:prstGeom>
          <a:noFill/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3" cstate="print"/>
          <a:srcRect b="91657"/>
          <a:stretch>
            <a:fillRect/>
          </a:stretch>
        </p:blipFill>
        <p:spPr bwMode="auto">
          <a:xfrm>
            <a:off x="0" y="2952578"/>
            <a:ext cx="2520315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71525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5198</TotalTime>
  <Words>172</Words>
  <Application>Microsoft Office PowerPoint</Application>
  <PresentationFormat>Custom</PresentationFormat>
  <Paragraphs>107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Blank Presentation</vt:lpstr>
      <vt:lpstr>Visio</vt:lpstr>
      <vt:lpstr>PowerPoint Presentation</vt:lpstr>
    </vt:vector>
  </TitlesOfParts>
  <Company>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SIC V 2016</dc:title>
  <dc:creator>Eng. Oma Abu Saif</dc:creator>
  <cp:lastModifiedBy>ashraf odeh</cp:lastModifiedBy>
  <cp:revision>486</cp:revision>
  <cp:lastPrinted>1999-09-02T07:14:05Z</cp:lastPrinted>
  <dcterms:created xsi:type="dcterms:W3CDTF">1997-10-24T05:44:18Z</dcterms:created>
  <dcterms:modified xsi:type="dcterms:W3CDTF">2019-08-29T05:06:36Z</dcterms:modified>
</cp:coreProperties>
</file>