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2" r:id="rId2"/>
  </p:sldIdLst>
  <p:sldSz cx="25203150" cy="36004500"/>
  <p:notesSz cx="7099300" cy="10234613"/>
  <p:defaultTextStyle>
    <a:defPPr>
      <a:defRPr lang="en-US"/>
    </a:defPPr>
    <a:lvl1pPr algn="l" rtl="0" eaLnBrk="0" fontAlgn="base" hangingPunct="0">
      <a:spcBef>
        <a:spcPct val="0"/>
      </a:spcBef>
      <a:spcAft>
        <a:spcPct val="0"/>
      </a:spcAft>
      <a:defRPr sz="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800" kern="1200">
        <a:solidFill>
          <a:schemeClr val="tx1"/>
        </a:solidFill>
        <a:latin typeface="Times New Roman" pitchFamily="18" charset="0"/>
        <a:ea typeface="+mn-ea"/>
        <a:cs typeface="+mn-cs"/>
      </a:defRPr>
    </a:lvl5pPr>
    <a:lvl6pPr marL="2286000" algn="r" defTabSz="914400" rtl="1" eaLnBrk="1" latinLnBrk="0" hangingPunct="1">
      <a:defRPr sz="800" kern="1200">
        <a:solidFill>
          <a:schemeClr val="tx1"/>
        </a:solidFill>
        <a:latin typeface="Times New Roman" pitchFamily="18" charset="0"/>
        <a:ea typeface="+mn-ea"/>
        <a:cs typeface="+mn-cs"/>
      </a:defRPr>
    </a:lvl6pPr>
    <a:lvl7pPr marL="2743200" algn="r" defTabSz="914400" rtl="1" eaLnBrk="1" latinLnBrk="0" hangingPunct="1">
      <a:defRPr sz="800" kern="1200">
        <a:solidFill>
          <a:schemeClr val="tx1"/>
        </a:solidFill>
        <a:latin typeface="Times New Roman" pitchFamily="18" charset="0"/>
        <a:ea typeface="+mn-ea"/>
        <a:cs typeface="+mn-cs"/>
      </a:defRPr>
    </a:lvl7pPr>
    <a:lvl8pPr marL="3200400" algn="r" defTabSz="914400" rtl="1" eaLnBrk="1" latinLnBrk="0" hangingPunct="1">
      <a:defRPr sz="800" kern="1200">
        <a:solidFill>
          <a:schemeClr val="tx1"/>
        </a:solidFill>
        <a:latin typeface="Times New Roman" pitchFamily="18" charset="0"/>
        <a:ea typeface="+mn-ea"/>
        <a:cs typeface="+mn-cs"/>
      </a:defRPr>
    </a:lvl8pPr>
    <a:lvl9pPr marL="3657600" algn="r" defTabSz="914400" rtl="1" eaLnBrk="1" latinLnBrk="0" hangingPunct="1">
      <a:defRPr sz="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088">
          <p15:clr>
            <a:srgbClr val="A4A3A4"/>
          </p15:clr>
        </p15:guide>
        <p15:guide id="2" orient="horz" pos="4339">
          <p15:clr>
            <a:srgbClr val="A4A3A4"/>
          </p15:clr>
        </p15:guide>
        <p15:guide id="3" orient="horz" pos="4575">
          <p15:clr>
            <a:srgbClr val="A4A3A4"/>
          </p15:clr>
        </p15:guide>
        <p15:guide id="4" orient="horz" pos="2485">
          <p15:clr>
            <a:srgbClr val="A4A3A4"/>
          </p15:clr>
        </p15:guide>
        <p15:guide id="5" orient="horz" pos="592">
          <p15:clr>
            <a:srgbClr val="A4A3A4"/>
          </p15:clr>
        </p15:guide>
        <p15:guide id="6" pos="590">
          <p15:clr>
            <a:srgbClr val="A4A3A4"/>
          </p15:clr>
        </p15:guide>
        <p15:guide id="7" pos="5227">
          <p15:clr>
            <a:srgbClr val="A4A3A4"/>
          </p15:clr>
        </p15:guide>
        <p15:guide id="8" pos="5620">
          <p15:clr>
            <a:srgbClr val="A4A3A4"/>
          </p15:clr>
        </p15:guide>
        <p15:guide id="9" pos="10256">
          <p15:clr>
            <a:srgbClr val="A4A3A4"/>
          </p15:clr>
        </p15:guide>
        <p15:guide id="10" pos="10649">
          <p15:clr>
            <a:srgbClr val="A4A3A4"/>
          </p15:clr>
        </p15:guide>
        <p15:guide id="11" pos="15286">
          <p15:clr>
            <a:srgbClr val="A4A3A4"/>
          </p15:clr>
        </p15:guide>
        <p15:guide id="12" pos="5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6"/>
    <a:srgbClr val="00A064"/>
    <a:srgbClr val="1E961E"/>
    <a:srgbClr val="D2D2FA"/>
    <a:srgbClr val="DCDCFA"/>
    <a:srgbClr val="FBFFA5"/>
    <a:srgbClr val="37B3FF"/>
    <a:srgbClr val="FFE101"/>
    <a:srgbClr val="008FF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76" autoAdjust="0"/>
    <p:restoredTop sz="99393" autoAdjust="0"/>
  </p:normalViewPr>
  <p:slideViewPr>
    <p:cSldViewPr>
      <p:cViewPr varScale="1">
        <p:scale>
          <a:sx n="22" d="100"/>
          <a:sy n="22" d="100"/>
        </p:scale>
        <p:origin x="2766" y="84"/>
      </p:cViewPr>
      <p:guideLst>
        <p:guide orient="horz" pos="22088"/>
        <p:guide orient="horz" pos="4339"/>
        <p:guide orient="horz" pos="4575"/>
        <p:guide orient="horz" pos="2485"/>
        <p:guide orient="horz" pos="592"/>
        <p:guide pos="590"/>
        <p:guide pos="5227"/>
        <p:guide pos="5620"/>
        <p:guide pos="10256"/>
        <p:guide pos="10649"/>
        <p:guide pos="15286"/>
        <p:guide pos="58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536575"/>
          </a:xfrm>
          <a:prstGeom prst="rect">
            <a:avLst/>
          </a:prstGeom>
          <a:noFill/>
          <a:ln w="9525">
            <a:noFill/>
            <a:miter lim="800000"/>
            <a:headEnd/>
            <a:tailEnd/>
          </a:ln>
          <a:effectLst/>
        </p:spPr>
        <p:txBody>
          <a:bodyPr vert="horz" wrap="square" lIns="91813" tIns="45906" rIns="91813" bIns="45906" numCol="1" anchor="t" anchorCtr="0" compatLnSpc="1">
            <a:prstTxWarp prst="textNoShape">
              <a:avLst/>
            </a:prstTxWarp>
          </a:bodyPr>
          <a:lstStyle>
            <a:lvl1pPr defTabSz="919165">
              <a:defRPr sz="1200"/>
            </a:lvl1pPr>
          </a:lstStyle>
          <a:p>
            <a:pPr>
              <a:defRPr/>
            </a:pPr>
            <a:endParaRPr lang="en-AU"/>
          </a:p>
        </p:txBody>
      </p:sp>
      <p:sp>
        <p:nvSpPr>
          <p:cNvPr id="4099" name="Rectangle 3"/>
          <p:cNvSpPr>
            <a:spLocks noGrp="1" noChangeArrowheads="1"/>
          </p:cNvSpPr>
          <p:nvPr>
            <p:ph type="dt" sz="quarter" idx="1"/>
          </p:nvPr>
        </p:nvSpPr>
        <p:spPr bwMode="auto">
          <a:xfrm>
            <a:off x="3986213" y="0"/>
            <a:ext cx="3141662" cy="536575"/>
          </a:xfrm>
          <a:prstGeom prst="rect">
            <a:avLst/>
          </a:prstGeom>
          <a:noFill/>
          <a:ln w="9525">
            <a:noFill/>
            <a:miter lim="800000"/>
            <a:headEnd/>
            <a:tailEnd/>
          </a:ln>
          <a:effectLst/>
        </p:spPr>
        <p:txBody>
          <a:bodyPr vert="horz" wrap="square" lIns="91813" tIns="45906" rIns="91813" bIns="45906" numCol="1" anchor="t" anchorCtr="0" compatLnSpc="1">
            <a:prstTxWarp prst="textNoShape">
              <a:avLst/>
            </a:prstTxWarp>
          </a:bodyPr>
          <a:lstStyle>
            <a:lvl1pPr algn="r" defTabSz="919165">
              <a:defRPr sz="1200"/>
            </a:lvl1pPr>
          </a:lstStyle>
          <a:p>
            <a:pPr>
              <a:defRPr/>
            </a:pPr>
            <a:endParaRPr lang="en-AU"/>
          </a:p>
        </p:txBody>
      </p:sp>
      <p:sp>
        <p:nvSpPr>
          <p:cNvPr id="4100" name="Rectangle 4"/>
          <p:cNvSpPr>
            <a:spLocks noGrp="1" noChangeArrowheads="1"/>
          </p:cNvSpPr>
          <p:nvPr>
            <p:ph type="ftr" sz="quarter" idx="2"/>
          </p:nvPr>
        </p:nvSpPr>
        <p:spPr bwMode="auto">
          <a:xfrm>
            <a:off x="0" y="9725025"/>
            <a:ext cx="3067050" cy="533400"/>
          </a:xfrm>
          <a:prstGeom prst="rect">
            <a:avLst/>
          </a:prstGeom>
          <a:noFill/>
          <a:ln w="9525">
            <a:noFill/>
            <a:miter lim="800000"/>
            <a:headEnd/>
            <a:tailEnd/>
          </a:ln>
          <a:effectLst/>
        </p:spPr>
        <p:txBody>
          <a:bodyPr vert="horz" wrap="square" lIns="91813" tIns="45906" rIns="91813" bIns="45906" numCol="1" anchor="b" anchorCtr="0" compatLnSpc="1">
            <a:prstTxWarp prst="textNoShape">
              <a:avLst/>
            </a:prstTxWarp>
          </a:bodyPr>
          <a:lstStyle>
            <a:lvl1pPr defTabSz="919165">
              <a:defRPr sz="1200"/>
            </a:lvl1pPr>
          </a:lstStyle>
          <a:p>
            <a:pPr>
              <a:defRPr/>
            </a:pPr>
            <a:endParaRPr lang="en-AU"/>
          </a:p>
        </p:txBody>
      </p:sp>
      <p:sp>
        <p:nvSpPr>
          <p:cNvPr id="4101" name="Rectangle 5"/>
          <p:cNvSpPr>
            <a:spLocks noGrp="1" noChangeArrowheads="1"/>
          </p:cNvSpPr>
          <p:nvPr>
            <p:ph type="sldNum" sz="quarter" idx="3"/>
          </p:nvPr>
        </p:nvSpPr>
        <p:spPr bwMode="auto">
          <a:xfrm>
            <a:off x="3986213" y="9725025"/>
            <a:ext cx="3141662" cy="533400"/>
          </a:xfrm>
          <a:prstGeom prst="rect">
            <a:avLst/>
          </a:prstGeom>
          <a:noFill/>
          <a:ln w="9525">
            <a:noFill/>
            <a:miter lim="800000"/>
            <a:headEnd/>
            <a:tailEnd/>
          </a:ln>
          <a:effectLst/>
        </p:spPr>
        <p:txBody>
          <a:bodyPr vert="horz" wrap="square" lIns="91813" tIns="45906" rIns="91813" bIns="45906" numCol="1" anchor="b" anchorCtr="0" compatLnSpc="1">
            <a:prstTxWarp prst="textNoShape">
              <a:avLst/>
            </a:prstTxWarp>
          </a:bodyPr>
          <a:lstStyle>
            <a:lvl1pPr algn="r" defTabSz="919165">
              <a:defRPr sz="1200">
                <a:cs typeface="Times New Roman" pitchFamily="18" charset="0"/>
              </a:defRPr>
            </a:lvl1pPr>
          </a:lstStyle>
          <a:p>
            <a:pPr>
              <a:defRPr/>
            </a:pPr>
            <a:fld id="{423456D0-51D0-49A8-A165-EA905848614B}" type="slidenum">
              <a:rPr lang="ar-SA"/>
              <a:pPr>
                <a:defRPr/>
              </a:pPr>
              <a:t>‹#›</a:t>
            </a:fld>
            <a:endParaRPr lang="en-AU"/>
          </a:p>
        </p:txBody>
      </p:sp>
    </p:spTree>
    <p:extLst>
      <p:ext uri="{BB962C8B-B14F-4D97-AF65-F5344CB8AC3E}">
        <p14:creationId xmlns:p14="http://schemas.microsoft.com/office/powerpoint/2010/main" val="149971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7050" cy="536575"/>
          </a:xfrm>
          <a:prstGeom prst="rect">
            <a:avLst/>
          </a:prstGeom>
          <a:noFill/>
          <a:ln w="9525">
            <a:noFill/>
            <a:miter lim="800000"/>
            <a:headEnd/>
            <a:tailEnd/>
          </a:ln>
          <a:effectLst/>
        </p:spPr>
        <p:txBody>
          <a:bodyPr vert="horz" wrap="square" lIns="91813" tIns="45906" rIns="91813" bIns="45906" numCol="1" anchor="t" anchorCtr="0" compatLnSpc="1">
            <a:prstTxWarp prst="textNoShape">
              <a:avLst/>
            </a:prstTxWarp>
          </a:bodyPr>
          <a:lstStyle>
            <a:lvl1pPr defTabSz="919165">
              <a:defRPr sz="1200"/>
            </a:lvl1pPr>
          </a:lstStyle>
          <a:p>
            <a:pPr>
              <a:defRPr/>
            </a:pPr>
            <a:endParaRPr lang="en-AU"/>
          </a:p>
        </p:txBody>
      </p:sp>
      <p:sp>
        <p:nvSpPr>
          <p:cNvPr id="3075" name="Rectangle 3"/>
          <p:cNvSpPr>
            <a:spLocks noGrp="1" noChangeArrowheads="1"/>
          </p:cNvSpPr>
          <p:nvPr>
            <p:ph type="dt" idx="1"/>
          </p:nvPr>
        </p:nvSpPr>
        <p:spPr bwMode="auto">
          <a:xfrm>
            <a:off x="3986213" y="0"/>
            <a:ext cx="3141662" cy="536575"/>
          </a:xfrm>
          <a:prstGeom prst="rect">
            <a:avLst/>
          </a:prstGeom>
          <a:noFill/>
          <a:ln w="9525">
            <a:noFill/>
            <a:miter lim="800000"/>
            <a:headEnd/>
            <a:tailEnd/>
          </a:ln>
          <a:effectLst/>
        </p:spPr>
        <p:txBody>
          <a:bodyPr vert="horz" wrap="square" lIns="91813" tIns="45906" rIns="91813" bIns="45906" numCol="1" anchor="t" anchorCtr="0" compatLnSpc="1">
            <a:prstTxWarp prst="textNoShape">
              <a:avLst/>
            </a:prstTxWarp>
          </a:bodyPr>
          <a:lstStyle>
            <a:lvl1pPr algn="r" defTabSz="919165">
              <a:defRPr sz="1200"/>
            </a:lvl1pPr>
          </a:lstStyle>
          <a:p>
            <a:pPr>
              <a:defRPr/>
            </a:pPr>
            <a:endParaRPr lang="en-AU"/>
          </a:p>
        </p:txBody>
      </p:sp>
      <p:sp>
        <p:nvSpPr>
          <p:cNvPr id="3076" name="Rectangle 4"/>
          <p:cNvSpPr>
            <a:spLocks noGrp="1" noRot="1" noChangeAspect="1" noChangeArrowheads="1" noTextEdit="1"/>
          </p:cNvSpPr>
          <p:nvPr>
            <p:ph type="sldImg" idx="2"/>
          </p:nvPr>
        </p:nvSpPr>
        <p:spPr bwMode="auto">
          <a:xfrm>
            <a:off x="2185988" y="765175"/>
            <a:ext cx="2679700" cy="38290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9163" y="4900613"/>
            <a:ext cx="5211762" cy="4592637"/>
          </a:xfrm>
          <a:prstGeom prst="rect">
            <a:avLst/>
          </a:prstGeom>
          <a:noFill/>
          <a:ln w="9525">
            <a:noFill/>
            <a:miter lim="800000"/>
            <a:headEnd/>
            <a:tailEnd/>
          </a:ln>
          <a:effectLst/>
        </p:spPr>
        <p:txBody>
          <a:bodyPr vert="horz" wrap="square" lIns="91813" tIns="45906" rIns="91813" bIns="45906"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9725025"/>
            <a:ext cx="3067050" cy="533400"/>
          </a:xfrm>
          <a:prstGeom prst="rect">
            <a:avLst/>
          </a:prstGeom>
          <a:noFill/>
          <a:ln w="9525">
            <a:noFill/>
            <a:miter lim="800000"/>
            <a:headEnd/>
            <a:tailEnd/>
          </a:ln>
          <a:effectLst/>
        </p:spPr>
        <p:txBody>
          <a:bodyPr vert="horz" wrap="square" lIns="91813" tIns="45906" rIns="91813" bIns="45906" numCol="1" anchor="b" anchorCtr="0" compatLnSpc="1">
            <a:prstTxWarp prst="textNoShape">
              <a:avLst/>
            </a:prstTxWarp>
          </a:bodyPr>
          <a:lstStyle>
            <a:lvl1pPr defTabSz="919165">
              <a:defRPr sz="1200"/>
            </a:lvl1pPr>
          </a:lstStyle>
          <a:p>
            <a:pPr>
              <a:defRPr/>
            </a:pPr>
            <a:endParaRPr lang="en-AU"/>
          </a:p>
        </p:txBody>
      </p:sp>
      <p:sp>
        <p:nvSpPr>
          <p:cNvPr id="3079" name="Rectangle 7"/>
          <p:cNvSpPr>
            <a:spLocks noGrp="1" noChangeArrowheads="1"/>
          </p:cNvSpPr>
          <p:nvPr>
            <p:ph type="sldNum" sz="quarter" idx="5"/>
          </p:nvPr>
        </p:nvSpPr>
        <p:spPr bwMode="auto">
          <a:xfrm>
            <a:off x="3986213" y="9725025"/>
            <a:ext cx="3141662" cy="533400"/>
          </a:xfrm>
          <a:prstGeom prst="rect">
            <a:avLst/>
          </a:prstGeom>
          <a:noFill/>
          <a:ln w="9525">
            <a:noFill/>
            <a:miter lim="800000"/>
            <a:headEnd/>
            <a:tailEnd/>
          </a:ln>
          <a:effectLst/>
        </p:spPr>
        <p:txBody>
          <a:bodyPr vert="horz" wrap="square" lIns="91813" tIns="45906" rIns="91813" bIns="45906" numCol="1" anchor="b" anchorCtr="0" compatLnSpc="1">
            <a:prstTxWarp prst="textNoShape">
              <a:avLst/>
            </a:prstTxWarp>
          </a:bodyPr>
          <a:lstStyle>
            <a:lvl1pPr algn="r" defTabSz="919165">
              <a:defRPr sz="1200">
                <a:cs typeface="Times New Roman" pitchFamily="18" charset="0"/>
              </a:defRPr>
            </a:lvl1pPr>
          </a:lstStyle>
          <a:p>
            <a:pPr>
              <a:defRPr/>
            </a:pPr>
            <a:fld id="{5A1F8F10-A4F3-48BF-A900-1E57B457E039}" type="slidenum">
              <a:rPr lang="ar-SA"/>
              <a:pPr>
                <a:defRPr/>
              </a:pPr>
              <a:t>‹#›</a:t>
            </a:fld>
            <a:endParaRPr lang="en-AU"/>
          </a:p>
        </p:txBody>
      </p:sp>
    </p:spTree>
    <p:extLst>
      <p:ext uri="{BB962C8B-B14F-4D97-AF65-F5344CB8AC3E}">
        <p14:creationId xmlns:p14="http://schemas.microsoft.com/office/powerpoint/2010/main" val="494625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90607" y="11185525"/>
            <a:ext cx="21421937" cy="7716838"/>
          </a:xfrm>
        </p:spPr>
        <p:txBody>
          <a:bodyPr/>
          <a:lstStyle/>
          <a:p>
            <a:r>
              <a:rPr lang="en-US"/>
              <a:t>Click to edit Master title style</a:t>
            </a:r>
            <a:endParaRPr lang="ar-EG"/>
          </a:p>
        </p:txBody>
      </p:sp>
      <p:sp>
        <p:nvSpPr>
          <p:cNvPr id="3" name="Subtitle 2"/>
          <p:cNvSpPr>
            <a:spLocks noGrp="1"/>
          </p:cNvSpPr>
          <p:nvPr>
            <p:ph type="subTitle" idx="1"/>
          </p:nvPr>
        </p:nvSpPr>
        <p:spPr>
          <a:xfrm>
            <a:off x="3781214" y="20402550"/>
            <a:ext cx="17642205" cy="92011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ar-EG"/>
          </a:p>
        </p:txBody>
      </p:sp>
      <p:sp>
        <p:nvSpPr>
          <p:cNvPr id="6" name="Rectangle 6"/>
          <p:cNvSpPr>
            <a:spLocks noGrp="1" noChangeArrowheads="1"/>
          </p:cNvSpPr>
          <p:nvPr>
            <p:ph type="sldNum" sz="quarter" idx="12"/>
          </p:nvPr>
        </p:nvSpPr>
        <p:spPr>
          <a:ln/>
        </p:spPr>
        <p:txBody>
          <a:bodyPr/>
          <a:lstStyle>
            <a:lvl1pPr>
              <a:defRPr/>
            </a:lvl1pPr>
          </a:lstStyle>
          <a:p>
            <a:pPr>
              <a:defRPr/>
            </a:pPr>
            <a:fld id="{78A0292E-18EC-4284-B2EF-FB9C8E87FADB}"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9877" y="25203151"/>
            <a:ext cx="15121890" cy="2974975"/>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4939877" y="3217863"/>
            <a:ext cx="15121890" cy="21602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4939877" y="28178126"/>
            <a:ext cx="15121890" cy="4225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ar-EG"/>
          </a:p>
        </p:txBody>
      </p:sp>
      <p:sp>
        <p:nvSpPr>
          <p:cNvPr id="6" name="Rectangle 5"/>
          <p:cNvSpPr>
            <a:spLocks noGrp="1" noChangeArrowheads="1"/>
          </p:cNvSpPr>
          <p:nvPr>
            <p:ph type="ftr" sz="quarter" idx="11"/>
          </p:nvPr>
        </p:nvSpPr>
        <p:spPr>
          <a:ln/>
        </p:spPr>
        <p:txBody>
          <a:bodyPr/>
          <a:lstStyle>
            <a:lvl1pPr>
              <a:defRPr/>
            </a:lvl1pPr>
          </a:lstStyle>
          <a:p>
            <a:pPr>
              <a:defRPr/>
            </a:pPr>
            <a:endParaRPr lang="ar-EG"/>
          </a:p>
        </p:txBody>
      </p:sp>
      <p:sp>
        <p:nvSpPr>
          <p:cNvPr id="7" name="Rectangle 6"/>
          <p:cNvSpPr>
            <a:spLocks noGrp="1" noChangeArrowheads="1"/>
          </p:cNvSpPr>
          <p:nvPr>
            <p:ph type="sldNum" sz="quarter" idx="12"/>
          </p:nvPr>
        </p:nvSpPr>
        <p:spPr>
          <a:ln/>
        </p:spPr>
        <p:txBody>
          <a:bodyPr/>
          <a:lstStyle>
            <a:lvl1pPr>
              <a:defRPr/>
            </a:lvl1pPr>
          </a:lstStyle>
          <a:p>
            <a:pPr>
              <a:defRPr/>
            </a:pPr>
            <a:fld id="{8BF2C2CC-80BB-404E-8D77-67C6727E26E5}"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ar-EG"/>
          </a:p>
        </p:txBody>
      </p:sp>
      <p:sp>
        <p:nvSpPr>
          <p:cNvPr id="6" name="Rectangle 6"/>
          <p:cNvSpPr>
            <a:spLocks noGrp="1" noChangeArrowheads="1"/>
          </p:cNvSpPr>
          <p:nvPr>
            <p:ph type="sldNum" sz="quarter" idx="12"/>
          </p:nvPr>
        </p:nvSpPr>
        <p:spPr>
          <a:ln/>
        </p:spPr>
        <p:txBody>
          <a:bodyPr/>
          <a:lstStyle>
            <a:lvl1pPr>
              <a:defRPr/>
            </a:lvl1pPr>
          </a:lstStyle>
          <a:p>
            <a:pPr>
              <a:defRPr/>
            </a:pPr>
            <a:fld id="{C5ACD056-ED89-4C25-9D45-41BAABF7A637}"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957801" y="3201988"/>
            <a:ext cx="5356225" cy="28802012"/>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1889126" y="3201988"/>
            <a:ext cx="15926435" cy="28802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ar-EG"/>
          </a:p>
        </p:txBody>
      </p:sp>
      <p:sp>
        <p:nvSpPr>
          <p:cNvPr id="6" name="Rectangle 6"/>
          <p:cNvSpPr>
            <a:spLocks noGrp="1" noChangeArrowheads="1"/>
          </p:cNvSpPr>
          <p:nvPr>
            <p:ph type="sldNum" sz="quarter" idx="12"/>
          </p:nvPr>
        </p:nvSpPr>
        <p:spPr>
          <a:ln/>
        </p:spPr>
        <p:txBody>
          <a:bodyPr/>
          <a:lstStyle>
            <a:lvl1pPr>
              <a:defRPr/>
            </a:lvl1pPr>
          </a:lstStyle>
          <a:p>
            <a:pPr>
              <a:defRPr/>
            </a:pPr>
            <a:fld id="{964091D8-0065-465D-866E-AFE4485280E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ar-EG"/>
          </a:p>
        </p:txBody>
      </p:sp>
      <p:sp>
        <p:nvSpPr>
          <p:cNvPr id="6" name="Rectangle 6"/>
          <p:cNvSpPr>
            <a:spLocks noGrp="1" noChangeArrowheads="1"/>
          </p:cNvSpPr>
          <p:nvPr>
            <p:ph type="sldNum" sz="quarter" idx="12"/>
          </p:nvPr>
        </p:nvSpPr>
        <p:spPr>
          <a:ln/>
        </p:spPr>
        <p:txBody>
          <a:bodyPr/>
          <a:lstStyle>
            <a:lvl1pPr>
              <a:defRPr/>
            </a:lvl1pPr>
          </a:lstStyle>
          <a:p>
            <a:pPr>
              <a:defRPr/>
            </a:pPr>
            <a:fld id="{13652DEA-7356-4427-8F59-45A7AB29DF52}"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1360" y="23136225"/>
            <a:ext cx="21421937" cy="7151688"/>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1991360" y="15260639"/>
            <a:ext cx="21421937" cy="78755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ar-EG"/>
          </a:p>
        </p:txBody>
      </p:sp>
      <p:sp>
        <p:nvSpPr>
          <p:cNvPr id="6" name="Rectangle 6"/>
          <p:cNvSpPr>
            <a:spLocks noGrp="1" noChangeArrowheads="1"/>
          </p:cNvSpPr>
          <p:nvPr>
            <p:ph type="sldNum" sz="quarter" idx="12"/>
          </p:nvPr>
        </p:nvSpPr>
        <p:spPr>
          <a:ln/>
        </p:spPr>
        <p:txBody>
          <a:bodyPr/>
          <a:lstStyle>
            <a:lvl1pPr>
              <a:defRPr/>
            </a:lvl1pPr>
          </a:lstStyle>
          <a:p>
            <a:pPr>
              <a:defRPr/>
            </a:pPr>
            <a:fld id="{37BF42B0-B4CD-43A3-9D5F-E9796AD9B490}"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1889126" y="10401300"/>
            <a:ext cx="10641330" cy="2160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12672696" y="10401300"/>
            <a:ext cx="10641330" cy="2160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ar-EG"/>
          </a:p>
        </p:txBody>
      </p:sp>
      <p:sp>
        <p:nvSpPr>
          <p:cNvPr id="6" name="Rectangle 5"/>
          <p:cNvSpPr>
            <a:spLocks noGrp="1" noChangeArrowheads="1"/>
          </p:cNvSpPr>
          <p:nvPr>
            <p:ph type="ftr" sz="quarter" idx="11"/>
          </p:nvPr>
        </p:nvSpPr>
        <p:spPr>
          <a:ln/>
        </p:spPr>
        <p:txBody>
          <a:bodyPr/>
          <a:lstStyle>
            <a:lvl1pPr>
              <a:defRPr/>
            </a:lvl1pPr>
          </a:lstStyle>
          <a:p>
            <a:pPr>
              <a:defRPr/>
            </a:pPr>
            <a:endParaRPr lang="ar-EG"/>
          </a:p>
        </p:txBody>
      </p:sp>
      <p:sp>
        <p:nvSpPr>
          <p:cNvPr id="7" name="Rectangle 6"/>
          <p:cNvSpPr>
            <a:spLocks noGrp="1" noChangeArrowheads="1"/>
          </p:cNvSpPr>
          <p:nvPr>
            <p:ph type="sldNum" sz="quarter" idx="12"/>
          </p:nvPr>
        </p:nvSpPr>
        <p:spPr>
          <a:ln/>
        </p:spPr>
        <p:txBody>
          <a:bodyPr/>
          <a:lstStyle>
            <a:lvl1pPr>
              <a:defRPr/>
            </a:lvl1pPr>
          </a:lstStyle>
          <a:p>
            <a:pPr>
              <a:defRPr/>
            </a:pPr>
            <a:fld id="{BBA5A909-45C9-4016-85DB-A994EE1BDBEC}"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899" y="1441450"/>
            <a:ext cx="22682835" cy="600075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1260899" y="8059738"/>
            <a:ext cx="11134725"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0899" y="11418888"/>
            <a:ext cx="11134725" cy="20743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12803082" y="8059738"/>
            <a:ext cx="11140651"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803082" y="11418888"/>
            <a:ext cx="11140651" cy="20743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ar-EG"/>
          </a:p>
        </p:txBody>
      </p:sp>
      <p:sp>
        <p:nvSpPr>
          <p:cNvPr id="8" name="Rectangle 5"/>
          <p:cNvSpPr>
            <a:spLocks noGrp="1" noChangeArrowheads="1"/>
          </p:cNvSpPr>
          <p:nvPr>
            <p:ph type="ftr" sz="quarter" idx="11"/>
          </p:nvPr>
        </p:nvSpPr>
        <p:spPr>
          <a:ln/>
        </p:spPr>
        <p:txBody>
          <a:bodyPr/>
          <a:lstStyle>
            <a:lvl1pPr>
              <a:defRPr/>
            </a:lvl1pPr>
          </a:lstStyle>
          <a:p>
            <a:pPr>
              <a:defRPr/>
            </a:pPr>
            <a:endParaRPr lang="ar-EG"/>
          </a:p>
        </p:txBody>
      </p:sp>
      <p:sp>
        <p:nvSpPr>
          <p:cNvPr id="9" name="Rectangle 6"/>
          <p:cNvSpPr>
            <a:spLocks noGrp="1" noChangeArrowheads="1"/>
          </p:cNvSpPr>
          <p:nvPr>
            <p:ph type="sldNum" sz="quarter" idx="12"/>
          </p:nvPr>
        </p:nvSpPr>
        <p:spPr>
          <a:ln/>
        </p:spPr>
        <p:txBody>
          <a:bodyPr/>
          <a:lstStyle>
            <a:lvl1pPr>
              <a:defRPr/>
            </a:lvl1pPr>
          </a:lstStyle>
          <a:p>
            <a:pPr>
              <a:defRPr/>
            </a:pPr>
            <a:fld id="{2044FF2C-7F92-47E4-8652-618715011FAF}"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ar-EG"/>
          </a:p>
        </p:txBody>
      </p:sp>
      <p:sp>
        <p:nvSpPr>
          <p:cNvPr id="4" name="Rectangle 5"/>
          <p:cNvSpPr>
            <a:spLocks noGrp="1" noChangeArrowheads="1"/>
          </p:cNvSpPr>
          <p:nvPr>
            <p:ph type="ftr" sz="quarter" idx="11"/>
          </p:nvPr>
        </p:nvSpPr>
        <p:spPr>
          <a:ln/>
        </p:spPr>
        <p:txBody>
          <a:bodyPr/>
          <a:lstStyle>
            <a:lvl1pPr>
              <a:defRPr/>
            </a:lvl1pPr>
          </a:lstStyle>
          <a:p>
            <a:pPr>
              <a:defRPr/>
            </a:pPr>
            <a:endParaRPr lang="ar-EG"/>
          </a:p>
        </p:txBody>
      </p:sp>
      <p:sp>
        <p:nvSpPr>
          <p:cNvPr id="5" name="Rectangle 6"/>
          <p:cNvSpPr>
            <a:spLocks noGrp="1" noChangeArrowheads="1"/>
          </p:cNvSpPr>
          <p:nvPr>
            <p:ph type="sldNum" sz="quarter" idx="12"/>
          </p:nvPr>
        </p:nvSpPr>
        <p:spPr>
          <a:ln/>
        </p:spPr>
        <p:txBody>
          <a:bodyPr/>
          <a:lstStyle>
            <a:lvl1pPr>
              <a:defRPr/>
            </a:lvl1pPr>
          </a:lstStyle>
          <a:p>
            <a:pPr>
              <a:defRPr/>
            </a:pPr>
            <a:fld id="{C61F2941-D706-4FB5-8B5E-2170A74482BF}"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ar-EG"/>
          </a:p>
        </p:txBody>
      </p:sp>
      <p:sp>
        <p:nvSpPr>
          <p:cNvPr id="3" name="Rectangle 5"/>
          <p:cNvSpPr>
            <a:spLocks noGrp="1" noChangeArrowheads="1"/>
          </p:cNvSpPr>
          <p:nvPr>
            <p:ph type="ftr" sz="quarter" idx="11"/>
          </p:nvPr>
        </p:nvSpPr>
        <p:spPr>
          <a:ln/>
        </p:spPr>
        <p:txBody>
          <a:bodyPr/>
          <a:lstStyle>
            <a:lvl1pPr>
              <a:defRPr/>
            </a:lvl1pPr>
          </a:lstStyle>
          <a:p>
            <a:pPr>
              <a:defRPr/>
            </a:pPr>
            <a:endParaRPr lang="ar-EG"/>
          </a:p>
        </p:txBody>
      </p:sp>
      <p:sp>
        <p:nvSpPr>
          <p:cNvPr id="4" name="Rectangle 6"/>
          <p:cNvSpPr>
            <a:spLocks noGrp="1" noChangeArrowheads="1"/>
          </p:cNvSpPr>
          <p:nvPr>
            <p:ph type="sldNum" sz="quarter" idx="12"/>
          </p:nvPr>
        </p:nvSpPr>
        <p:spPr>
          <a:ln/>
        </p:spPr>
        <p:txBody>
          <a:bodyPr/>
          <a:lstStyle>
            <a:lvl1pPr>
              <a:defRPr/>
            </a:lvl1pPr>
          </a:lstStyle>
          <a:p>
            <a:pPr>
              <a:defRPr/>
            </a:pPr>
            <a:fld id="{80CAFB6E-43DA-41BE-AE41-3E120C71A66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ar-EG"/>
          </a:p>
        </p:txBody>
      </p:sp>
      <p:sp>
        <p:nvSpPr>
          <p:cNvPr id="4" name="Rectangle 5"/>
          <p:cNvSpPr>
            <a:spLocks noGrp="1" noChangeArrowheads="1"/>
          </p:cNvSpPr>
          <p:nvPr>
            <p:ph type="ftr" sz="quarter" idx="11"/>
          </p:nvPr>
        </p:nvSpPr>
        <p:spPr>
          <a:ln/>
        </p:spPr>
        <p:txBody>
          <a:bodyPr/>
          <a:lstStyle>
            <a:lvl1pPr>
              <a:defRPr/>
            </a:lvl1pPr>
          </a:lstStyle>
          <a:p>
            <a:pPr>
              <a:defRPr/>
            </a:pPr>
            <a:endParaRPr lang="ar-EG"/>
          </a:p>
        </p:txBody>
      </p:sp>
      <p:sp>
        <p:nvSpPr>
          <p:cNvPr id="5" name="Rectangle 6"/>
          <p:cNvSpPr>
            <a:spLocks noGrp="1" noChangeArrowheads="1"/>
          </p:cNvSpPr>
          <p:nvPr>
            <p:ph type="sldNum" sz="quarter" idx="12"/>
          </p:nvPr>
        </p:nvSpPr>
        <p:spPr>
          <a:ln/>
        </p:spPr>
        <p:txBody>
          <a:bodyPr/>
          <a:lstStyle>
            <a:lvl1pPr>
              <a:defRPr/>
            </a:lvl1pPr>
          </a:lstStyle>
          <a:p>
            <a:pPr>
              <a:defRPr/>
            </a:pPr>
            <a:fld id="{2019D3EC-DB0B-4E4C-8A0C-378682DAF89C}"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899" y="1433513"/>
            <a:ext cx="8291407" cy="6100762"/>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9853084" y="1433514"/>
            <a:ext cx="14090650" cy="30729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1260899" y="7534276"/>
            <a:ext cx="8291407" cy="24628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ar-EG"/>
          </a:p>
        </p:txBody>
      </p:sp>
      <p:sp>
        <p:nvSpPr>
          <p:cNvPr id="6" name="Rectangle 5"/>
          <p:cNvSpPr>
            <a:spLocks noGrp="1" noChangeArrowheads="1"/>
          </p:cNvSpPr>
          <p:nvPr>
            <p:ph type="ftr" sz="quarter" idx="11"/>
          </p:nvPr>
        </p:nvSpPr>
        <p:spPr>
          <a:ln/>
        </p:spPr>
        <p:txBody>
          <a:bodyPr/>
          <a:lstStyle>
            <a:lvl1pPr>
              <a:defRPr/>
            </a:lvl1pPr>
          </a:lstStyle>
          <a:p>
            <a:pPr>
              <a:defRPr/>
            </a:pPr>
            <a:endParaRPr lang="ar-EG"/>
          </a:p>
        </p:txBody>
      </p:sp>
      <p:sp>
        <p:nvSpPr>
          <p:cNvPr id="7" name="Rectangle 6"/>
          <p:cNvSpPr>
            <a:spLocks noGrp="1" noChangeArrowheads="1"/>
          </p:cNvSpPr>
          <p:nvPr>
            <p:ph type="sldNum" sz="quarter" idx="12"/>
          </p:nvPr>
        </p:nvSpPr>
        <p:spPr>
          <a:ln/>
        </p:spPr>
        <p:txBody>
          <a:bodyPr/>
          <a:lstStyle>
            <a:lvl1pPr>
              <a:defRPr/>
            </a:lvl1pPr>
          </a:lstStyle>
          <a:p>
            <a:pPr>
              <a:defRPr/>
            </a:pPr>
            <a:fld id="{895EBCC9-1383-4620-9C3C-E0CF598F930A}"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E961E"/>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889125" y="3201988"/>
            <a:ext cx="21424900" cy="6000750"/>
          </a:xfrm>
          <a:prstGeom prst="rect">
            <a:avLst/>
          </a:prstGeom>
          <a:noFill/>
          <a:ln w="9525">
            <a:noFill/>
            <a:miter lim="800000"/>
            <a:headEnd/>
            <a:tailEnd/>
          </a:ln>
        </p:spPr>
        <p:txBody>
          <a:bodyPr vert="horz" wrap="square" lIns="359588" tIns="179794" rIns="359588" bIns="179794"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889125" y="10401300"/>
            <a:ext cx="21424900" cy="21602700"/>
          </a:xfrm>
          <a:prstGeom prst="rect">
            <a:avLst/>
          </a:prstGeom>
          <a:noFill/>
          <a:ln w="9525">
            <a:noFill/>
            <a:miter lim="800000"/>
            <a:headEnd/>
            <a:tailEnd/>
          </a:ln>
        </p:spPr>
        <p:txBody>
          <a:bodyPr vert="horz" wrap="square" lIns="359588" tIns="179794" rIns="359588" bIns="1797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889125" y="32802513"/>
            <a:ext cx="5251450" cy="2401887"/>
          </a:xfrm>
          <a:prstGeom prst="rect">
            <a:avLst/>
          </a:prstGeom>
          <a:noFill/>
          <a:ln w="9525">
            <a:noFill/>
            <a:miter lim="800000"/>
            <a:headEnd/>
            <a:tailEnd/>
          </a:ln>
          <a:effectLst/>
        </p:spPr>
        <p:txBody>
          <a:bodyPr vert="horz" wrap="square" lIns="359588" tIns="179794" rIns="359588" bIns="179794" numCol="1" anchor="t" anchorCtr="0" compatLnSpc="1">
            <a:prstTxWarp prst="textNoShape">
              <a:avLst/>
            </a:prstTxWarp>
          </a:bodyPr>
          <a:lstStyle>
            <a:lvl1pPr>
              <a:defRPr sz="5500"/>
            </a:lvl1pPr>
          </a:lstStyle>
          <a:p>
            <a:pPr>
              <a:defRPr/>
            </a:pPr>
            <a:endParaRPr lang="ar-EG"/>
          </a:p>
        </p:txBody>
      </p:sp>
      <p:sp>
        <p:nvSpPr>
          <p:cNvPr id="1029" name="Rectangle 5"/>
          <p:cNvSpPr>
            <a:spLocks noGrp="1" noChangeArrowheads="1"/>
          </p:cNvSpPr>
          <p:nvPr>
            <p:ph type="ftr" sz="quarter" idx="3"/>
          </p:nvPr>
        </p:nvSpPr>
        <p:spPr bwMode="auto">
          <a:xfrm>
            <a:off x="8612188" y="32802513"/>
            <a:ext cx="7978775" cy="2401887"/>
          </a:xfrm>
          <a:prstGeom prst="rect">
            <a:avLst/>
          </a:prstGeom>
          <a:noFill/>
          <a:ln w="9525">
            <a:noFill/>
            <a:miter lim="800000"/>
            <a:headEnd/>
            <a:tailEnd/>
          </a:ln>
          <a:effectLst/>
        </p:spPr>
        <p:txBody>
          <a:bodyPr vert="horz" wrap="square" lIns="359588" tIns="179794" rIns="359588" bIns="179794" numCol="1" anchor="t" anchorCtr="0" compatLnSpc="1">
            <a:prstTxWarp prst="textNoShape">
              <a:avLst/>
            </a:prstTxWarp>
          </a:bodyPr>
          <a:lstStyle>
            <a:lvl1pPr algn="ctr">
              <a:defRPr sz="5500"/>
            </a:lvl1pPr>
          </a:lstStyle>
          <a:p>
            <a:pPr>
              <a:defRPr/>
            </a:pPr>
            <a:endParaRPr lang="ar-EG"/>
          </a:p>
        </p:txBody>
      </p:sp>
      <p:sp>
        <p:nvSpPr>
          <p:cNvPr id="1030" name="Rectangle 6"/>
          <p:cNvSpPr>
            <a:spLocks noGrp="1" noChangeArrowheads="1"/>
          </p:cNvSpPr>
          <p:nvPr>
            <p:ph type="sldNum" sz="quarter" idx="4"/>
          </p:nvPr>
        </p:nvSpPr>
        <p:spPr bwMode="auto">
          <a:xfrm>
            <a:off x="18062575" y="32802513"/>
            <a:ext cx="5251450" cy="2401887"/>
          </a:xfrm>
          <a:prstGeom prst="rect">
            <a:avLst/>
          </a:prstGeom>
          <a:noFill/>
          <a:ln w="9525">
            <a:noFill/>
            <a:miter lim="800000"/>
            <a:headEnd/>
            <a:tailEnd/>
          </a:ln>
          <a:effectLst/>
        </p:spPr>
        <p:txBody>
          <a:bodyPr vert="horz" wrap="square" lIns="359588" tIns="179794" rIns="359588" bIns="179794" numCol="1" anchor="t" anchorCtr="0" compatLnSpc="1">
            <a:prstTxWarp prst="textNoShape">
              <a:avLst/>
            </a:prstTxWarp>
          </a:bodyPr>
          <a:lstStyle>
            <a:lvl1pPr algn="r">
              <a:defRPr sz="5500">
                <a:cs typeface="Times New Roman" pitchFamily="18" charset="0"/>
              </a:defRPr>
            </a:lvl1pPr>
          </a:lstStyle>
          <a:p>
            <a:pPr>
              <a:defRPr/>
            </a:pPr>
            <a:fld id="{0453F1B8-A26D-4ED3-B473-8F43BADC6A7A}"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594100" rtl="0" eaLnBrk="0" fontAlgn="base" hangingPunct="0">
        <a:spcBef>
          <a:spcPct val="0"/>
        </a:spcBef>
        <a:spcAft>
          <a:spcPct val="0"/>
        </a:spcAft>
        <a:defRPr sz="17300">
          <a:solidFill>
            <a:schemeClr val="tx2"/>
          </a:solidFill>
          <a:latin typeface="+mj-lt"/>
          <a:ea typeface="+mj-ea"/>
          <a:cs typeface="+mj-cs"/>
        </a:defRPr>
      </a:lvl1pPr>
      <a:lvl2pPr algn="ctr" defTabSz="3594100" rtl="0" eaLnBrk="0" fontAlgn="base" hangingPunct="0">
        <a:spcBef>
          <a:spcPct val="0"/>
        </a:spcBef>
        <a:spcAft>
          <a:spcPct val="0"/>
        </a:spcAft>
        <a:defRPr sz="17300">
          <a:solidFill>
            <a:schemeClr val="tx2"/>
          </a:solidFill>
          <a:latin typeface="Times New Roman" pitchFamily="18" charset="0"/>
        </a:defRPr>
      </a:lvl2pPr>
      <a:lvl3pPr algn="ctr" defTabSz="3594100" rtl="0" eaLnBrk="0" fontAlgn="base" hangingPunct="0">
        <a:spcBef>
          <a:spcPct val="0"/>
        </a:spcBef>
        <a:spcAft>
          <a:spcPct val="0"/>
        </a:spcAft>
        <a:defRPr sz="17300">
          <a:solidFill>
            <a:schemeClr val="tx2"/>
          </a:solidFill>
          <a:latin typeface="Times New Roman" pitchFamily="18" charset="0"/>
        </a:defRPr>
      </a:lvl3pPr>
      <a:lvl4pPr algn="ctr" defTabSz="3594100" rtl="0" eaLnBrk="0" fontAlgn="base" hangingPunct="0">
        <a:spcBef>
          <a:spcPct val="0"/>
        </a:spcBef>
        <a:spcAft>
          <a:spcPct val="0"/>
        </a:spcAft>
        <a:defRPr sz="17300">
          <a:solidFill>
            <a:schemeClr val="tx2"/>
          </a:solidFill>
          <a:latin typeface="Times New Roman" pitchFamily="18" charset="0"/>
        </a:defRPr>
      </a:lvl4pPr>
      <a:lvl5pPr algn="ctr" defTabSz="3594100" rtl="0" eaLnBrk="0" fontAlgn="base" hangingPunct="0">
        <a:spcBef>
          <a:spcPct val="0"/>
        </a:spcBef>
        <a:spcAft>
          <a:spcPct val="0"/>
        </a:spcAft>
        <a:defRPr sz="17300">
          <a:solidFill>
            <a:schemeClr val="tx2"/>
          </a:solidFill>
          <a:latin typeface="Times New Roman" pitchFamily="18" charset="0"/>
        </a:defRPr>
      </a:lvl5pPr>
      <a:lvl6pPr marL="457200" algn="ctr" defTabSz="3594100" rtl="0" eaLnBrk="0" fontAlgn="base" hangingPunct="0">
        <a:spcBef>
          <a:spcPct val="0"/>
        </a:spcBef>
        <a:spcAft>
          <a:spcPct val="0"/>
        </a:spcAft>
        <a:defRPr sz="17300">
          <a:solidFill>
            <a:schemeClr val="tx2"/>
          </a:solidFill>
          <a:latin typeface="Times New Roman" pitchFamily="18" charset="0"/>
        </a:defRPr>
      </a:lvl6pPr>
      <a:lvl7pPr marL="914400" algn="ctr" defTabSz="3594100" rtl="0" eaLnBrk="0" fontAlgn="base" hangingPunct="0">
        <a:spcBef>
          <a:spcPct val="0"/>
        </a:spcBef>
        <a:spcAft>
          <a:spcPct val="0"/>
        </a:spcAft>
        <a:defRPr sz="17300">
          <a:solidFill>
            <a:schemeClr val="tx2"/>
          </a:solidFill>
          <a:latin typeface="Times New Roman" pitchFamily="18" charset="0"/>
        </a:defRPr>
      </a:lvl7pPr>
      <a:lvl8pPr marL="1371600" algn="ctr" defTabSz="3594100" rtl="0" eaLnBrk="0" fontAlgn="base" hangingPunct="0">
        <a:spcBef>
          <a:spcPct val="0"/>
        </a:spcBef>
        <a:spcAft>
          <a:spcPct val="0"/>
        </a:spcAft>
        <a:defRPr sz="17300">
          <a:solidFill>
            <a:schemeClr val="tx2"/>
          </a:solidFill>
          <a:latin typeface="Times New Roman" pitchFamily="18" charset="0"/>
        </a:defRPr>
      </a:lvl8pPr>
      <a:lvl9pPr marL="1828800" algn="ctr" defTabSz="3594100" rtl="0" eaLnBrk="0" fontAlgn="base" hangingPunct="0">
        <a:spcBef>
          <a:spcPct val="0"/>
        </a:spcBef>
        <a:spcAft>
          <a:spcPct val="0"/>
        </a:spcAft>
        <a:defRPr sz="17300">
          <a:solidFill>
            <a:schemeClr val="tx2"/>
          </a:solidFill>
          <a:latin typeface="Times New Roman" pitchFamily="18" charset="0"/>
        </a:defRPr>
      </a:lvl9pPr>
    </p:titleStyle>
    <p:bodyStyle>
      <a:lvl1pPr marL="1349375" indent="-1349375" algn="l" defTabSz="3594100" rtl="0" eaLnBrk="0" fontAlgn="base" hangingPunct="0">
        <a:spcBef>
          <a:spcPct val="20000"/>
        </a:spcBef>
        <a:spcAft>
          <a:spcPct val="0"/>
        </a:spcAft>
        <a:buChar char="•"/>
        <a:defRPr sz="12600">
          <a:solidFill>
            <a:schemeClr val="tx1"/>
          </a:solidFill>
          <a:latin typeface="+mn-lt"/>
          <a:ea typeface="+mn-ea"/>
          <a:cs typeface="+mn-cs"/>
        </a:defRPr>
      </a:lvl1pPr>
      <a:lvl2pPr marL="2919413" indent="-1120775" algn="l" defTabSz="3594100" rtl="0" eaLnBrk="0" fontAlgn="base" hangingPunct="0">
        <a:spcBef>
          <a:spcPct val="20000"/>
        </a:spcBef>
        <a:spcAft>
          <a:spcPct val="0"/>
        </a:spcAft>
        <a:buChar char="–"/>
        <a:defRPr sz="11100">
          <a:solidFill>
            <a:schemeClr val="tx1"/>
          </a:solidFill>
          <a:latin typeface="+mn-lt"/>
        </a:defRPr>
      </a:lvl2pPr>
      <a:lvl3pPr marL="4495800" indent="-901700" algn="l" defTabSz="3594100" rtl="0" eaLnBrk="0" fontAlgn="base" hangingPunct="0">
        <a:spcBef>
          <a:spcPct val="20000"/>
        </a:spcBef>
        <a:spcAft>
          <a:spcPct val="0"/>
        </a:spcAft>
        <a:buChar char="•"/>
        <a:defRPr sz="9500">
          <a:solidFill>
            <a:schemeClr val="tx1"/>
          </a:solidFill>
          <a:latin typeface="+mn-lt"/>
        </a:defRPr>
      </a:lvl3pPr>
      <a:lvl4pPr marL="6292850" indent="-898525" algn="l" defTabSz="3594100" rtl="0" eaLnBrk="0" fontAlgn="base" hangingPunct="0">
        <a:spcBef>
          <a:spcPct val="20000"/>
        </a:spcBef>
        <a:spcAft>
          <a:spcPct val="0"/>
        </a:spcAft>
        <a:buChar char="–"/>
        <a:defRPr sz="7900">
          <a:solidFill>
            <a:schemeClr val="tx1"/>
          </a:solidFill>
          <a:latin typeface="+mn-lt"/>
        </a:defRPr>
      </a:lvl4pPr>
      <a:lvl5pPr marL="8089900" indent="-896938" algn="l" defTabSz="3594100" rtl="0" eaLnBrk="0" fontAlgn="base" hangingPunct="0">
        <a:spcBef>
          <a:spcPct val="20000"/>
        </a:spcBef>
        <a:spcAft>
          <a:spcPct val="0"/>
        </a:spcAft>
        <a:buChar char="»"/>
        <a:defRPr sz="7900">
          <a:solidFill>
            <a:schemeClr val="tx1"/>
          </a:solidFill>
          <a:latin typeface="+mn-lt"/>
        </a:defRPr>
      </a:lvl5pPr>
      <a:lvl6pPr marL="8547100" indent="-896938" algn="l" defTabSz="3594100" rtl="0" eaLnBrk="0" fontAlgn="base" hangingPunct="0">
        <a:spcBef>
          <a:spcPct val="20000"/>
        </a:spcBef>
        <a:spcAft>
          <a:spcPct val="0"/>
        </a:spcAft>
        <a:buChar char="»"/>
        <a:defRPr sz="7900">
          <a:solidFill>
            <a:schemeClr val="tx1"/>
          </a:solidFill>
          <a:latin typeface="+mn-lt"/>
        </a:defRPr>
      </a:lvl6pPr>
      <a:lvl7pPr marL="9004300" indent="-896938" algn="l" defTabSz="3594100" rtl="0" eaLnBrk="0" fontAlgn="base" hangingPunct="0">
        <a:spcBef>
          <a:spcPct val="20000"/>
        </a:spcBef>
        <a:spcAft>
          <a:spcPct val="0"/>
        </a:spcAft>
        <a:buChar char="»"/>
        <a:defRPr sz="7900">
          <a:solidFill>
            <a:schemeClr val="tx1"/>
          </a:solidFill>
          <a:latin typeface="+mn-lt"/>
        </a:defRPr>
      </a:lvl7pPr>
      <a:lvl8pPr marL="9461500" indent="-896938" algn="l" defTabSz="3594100" rtl="0" eaLnBrk="0" fontAlgn="base" hangingPunct="0">
        <a:spcBef>
          <a:spcPct val="20000"/>
        </a:spcBef>
        <a:spcAft>
          <a:spcPct val="0"/>
        </a:spcAft>
        <a:buChar char="»"/>
        <a:defRPr sz="7900">
          <a:solidFill>
            <a:schemeClr val="tx1"/>
          </a:solidFill>
          <a:latin typeface="+mn-lt"/>
        </a:defRPr>
      </a:lvl8pPr>
      <a:lvl9pPr marL="9918700" indent="-896938" algn="l" defTabSz="3594100" rtl="0" eaLnBrk="0" fontAlgn="base" hangingPunct="0">
        <a:spcBef>
          <a:spcPct val="20000"/>
        </a:spcBef>
        <a:spcAft>
          <a:spcPct val="0"/>
        </a:spcAft>
        <a:buChar char="»"/>
        <a:defRPr sz="7900">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7" descr="C:\Users\AMOTEC\Desktop\PPU\ملفات مؤتمر ابداع الطلبة\SIC IV 2015\PPU Logo بيضاوي.png"/>
          <p:cNvPicPr>
            <a:picLocks noChangeAspect="1" noChangeArrowheads="1"/>
          </p:cNvPicPr>
          <p:nvPr/>
        </p:nvPicPr>
        <p:blipFill>
          <a:blip r:embed="rId3" cstate="print"/>
          <a:srcRect/>
          <a:stretch>
            <a:fillRect/>
          </a:stretch>
        </p:blipFill>
        <p:spPr bwMode="auto">
          <a:xfrm>
            <a:off x="19859316" y="3025306"/>
            <a:ext cx="5775707" cy="6480000"/>
          </a:xfrm>
          <a:prstGeom prst="rect">
            <a:avLst/>
          </a:prstGeom>
          <a:noFill/>
        </p:spPr>
      </p:pic>
      <p:sp>
        <p:nvSpPr>
          <p:cNvPr id="15366" name="Text Box 1030"/>
          <p:cNvSpPr txBox="1">
            <a:spLocks noChangeArrowheads="1"/>
          </p:cNvSpPr>
          <p:nvPr/>
        </p:nvSpPr>
        <p:spPr bwMode="auto">
          <a:xfrm>
            <a:off x="0" y="0"/>
            <a:ext cx="25203150" cy="3000375"/>
          </a:xfrm>
          <a:prstGeom prst="rect">
            <a:avLst/>
          </a:prstGeom>
          <a:solidFill>
            <a:schemeClr val="bg1"/>
          </a:solidFill>
          <a:ln w="9525">
            <a:noFill/>
            <a:miter lim="800000"/>
            <a:headEnd/>
            <a:tailEnd/>
          </a:ln>
          <a:effectLst/>
        </p:spPr>
        <p:txBody>
          <a:bodyPr lIns="455052" tIns="484632" rIns="455052" bIns="455052"/>
          <a:lstStyle/>
          <a:p>
            <a:pPr algn="ctr" defTabSz="771525">
              <a:defRPr/>
            </a:pPr>
            <a:endParaRPr lang="en-US" sz="87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ndParaRPr>
          </a:p>
        </p:txBody>
      </p:sp>
      <p:sp>
        <p:nvSpPr>
          <p:cNvPr id="1033" name="Text Box 1054"/>
          <p:cNvSpPr txBox="1">
            <a:spLocks noChangeArrowheads="1"/>
          </p:cNvSpPr>
          <p:nvPr/>
        </p:nvSpPr>
        <p:spPr bwMode="auto">
          <a:xfrm>
            <a:off x="936303" y="9289282"/>
            <a:ext cx="7416800" cy="11376025"/>
          </a:xfrm>
          <a:prstGeom prst="rect">
            <a:avLst/>
          </a:prstGeom>
          <a:solidFill>
            <a:schemeClr val="bg1"/>
          </a:solidFill>
          <a:ln w="14351" cmpd="sng">
            <a:solidFill>
              <a:srgbClr val="00A064"/>
            </a:solidFill>
            <a:round/>
            <a:headEnd/>
            <a:tailEnd/>
          </a:ln>
          <a:effectLst>
            <a:outerShdw blurRad="50800" dist="38100" dir="2700000" algn="tl" rotWithShape="0">
              <a:prstClr val="black">
                <a:alpha val="40000"/>
              </a:prstClr>
            </a:outerShdw>
          </a:effectLst>
        </p:spPr>
        <p:txBody>
          <a:bodyPr lIns="304006" tIns="304006" rIns="304006" bIns="304006"/>
          <a:lstStyle/>
          <a:p>
            <a:pPr defTabSz="771525">
              <a:spcBef>
                <a:spcPct val="20000"/>
              </a:spcBef>
              <a:defRPr/>
            </a:pPr>
            <a:r>
              <a:rPr lang="en-GB" sz="4200" b="1" dirty="0">
                <a:solidFill>
                  <a:srgbClr val="FF0000"/>
                </a:solidFill>
                <a:latin typeface="Arial" charset="0"/>
              </a:rPr>
              <a:t>Introduction: </a:t>
            </a:r>
          </a:p>
          <a:p>
            <a:pPr defTabSz="771525">
              <a:spcBef>
                <a:spcPct val="20000"/>
              </a:spcBef>
              <a:defRPr/>
            </a:pPr>
            <a:endParaRPr lang="en-GB" sz="4200" b="1" dirty="0">
              <a:solidFill>
                <a:srgbClr val="FF0000"/>
              </a:solidFill>
              <a:latin typeface="Arial" charset="0"/>
            </a:endParaRPr>
          </a:p>
          <a:p>
            <a:pPr defTabSz="771525">
              <a:spcBef>
                <a:spcPct val="20000"/>
              </a:spcBef>
              <a:defRPr/>
            </a:pPr>
            <a:r>
              <a:rPr lang="en-US" sz="3200" dirty="0"/>
              <a:t>Producing a smart cleaner robot will help in fulfilling the collection of these wastes and it would, in fact, make it easier for the municipalities to have a clean city. This cleaning robot would end the fixed times for garbage collection and improve waste management since they are designed to work in urban places. </a:t>
            </a:r>
          </a:p>
          <a:p>
            <a:pPr defTabSz="771525">
              <a:spcBef>
                <a:spcPct val="20000"/>
              </a:spcBef>
              <a:defRPr/>
            </a:pPr>
            <a:r>
              <a:rPr lang="en-US" sz="3200" dirty="0"/>
              <a:t> This proposed cleaning robot will be able to work on closed roads which need to be cleaned out of rubbish; it will be designed to clean the rubbish by itself in closed places. </a:t>
            </a:r>
          </a:p>
          <a:p>
            <a:pPr defTabSz="771525">
              <a:spcBef>
                <a:spcPct val="20000"/>
              </a:spcBef>
              <a:defRPr/>
            </a:pPr>
            <a:endParaRPr lang="en-GB" sz="3200" b="1" dirty="0">
              <a:solidFill>
                <a:srgbClr val="FF0000"/>
              </a:solidFill>
              <a:latin typeface="Arial" charset="0"/>
            </a:endParaRPr>
          </a:p>
          <a:p>
            <a:pPr defTabSz="771525">
              <a:defRPr/>
            </a:pPr>
            <a:r>
              <a:rPr lang="en-US" sz="3200" dirty="0">
                <a:latin typeface="Arial" charset="0"/>
                <a:cs typeface="Arial" charset="0"/>
              </a:rPr>
              <a:t>	</a:t>
            </a:r>
          </a:p>
        </p:txBody>
      </p:sp>
      <p:sp>
        <p:nvSpPr>
          <p:cNvPr id="3" name="Text Box 1055"/>
          <p:cNvSpPr txBox="1">
            <a:spLocks noChangeArrowheads="1"/>
          </p:cNvSpPr>
          <p:nvPr/>
        </p:nvSpPr>
        <p:spPr bwMode="auto">
          <a:xfrm>
            <a:off x="8929688" y="21242610"/>
            <a:ext cx="7560319" cy="13897544"/>
          </a:xfrm>
          <a:prstGeom prst="rect">
            <a:avLst/>
          </a:prstGeom>
          <a:solidFill>
            <a:schemeClr val="bg1"/>
          </a:solidFill>
          <a:ln w="14351">
            <a:solidFill>
              <a:srgbClr val="00A064"/>
            </a:solidFill>
            <a:round/>
            <a:headEnd/>
            <a:tailEnd/>
          </a:ln>
          <a:effectLst>
            <a:outerShdw blurRad="50800" dist="38100" dir="2700000" algn="tl" rotWithShape="0">
              <a:prstClr val="black">
                <a:alpha val="40000"/>
              </a:prstClr>
            </a:outerShdw>
          </a:effectLst>
        </p:spPr>
        <p:txBody>
          <a:bodyPr lIns="304006" tIns="304006" rIns="304006" bIns="304006"/>
          <a:lstStyle/>
          <a:p>
            <a:pPr defTabSz="771525">
              <a:spcBef>
                <a:spcPct val="20000"/>
              </a:spcBef>
            </a:pPr>
            <a:r>
              <a:rPr lang="en-US" sz="4200" b="1" dirty="0">
                <a:solidFill>
                  <a:srgbClr val="FF0000"/>
                </a:solidFill>
                <a:latin typeface="Arial" pitchFamily="34" charset="0"/>
                <a:cs typeface="Arial" pitchFamily="34" charset="0"/>
              </a:rPr>
              <a:t>Project Block Diagram:</a:t>
            </a:r>
          </a:p>
          <a:p>
            <a:pPr defTabSz="771525">
              <a:spcBef>
                <a:spcPct val="20000"/>
              </a:spcBef>
            </a:pPr>
            <a:r>
              <a:rPr lang="en-US" sz="3200" dirty="0">
                <a:latin typeface="Arial" pitchFamily="34" charset="0"/>
                <a:cs typeface="Arial" pitchFamily="34" charset="0"/>
              </a:rPr>
              <a:t>	</a:t>
            </a: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800" b="1" dirty="0"/>
          </a:p>
        </p:txBody>
      </p:sp>
      <p:sp>
        <p:nvSpPr>
          <p:cNvPr id="1034" name="Text Box 1056"/>
          <p:cNvSpPr txBox="1">
            <a:spLocks noChangeArrowheads="1"/>
          </p:cNvSpPr>
          <p:nvPr/>
        </p:nvSpPr>
        <p:spPr bwMode="auto">
          <a:xfrm>
            <a:off x="17138079" y="9289282"/>
            <a:ext cx="7162354" cy="25850674"/>
          </a:xfrm>
          <a:prstGeom prst="rect">
            <a:avLst/>
          </a:prstGeom>
          <a:solidFill>
            <a:schemeClr val="bg1"/>
          </a:solidFill>
          <a:ln w="14351">
            <a:solidFill>
              <a:srgbClr val="00A064"/>
            </a:solidFill>
            <a:round/>
            <a:headEnd/>
            <a:tailEnd/>
          </a:ln>
          <a:effectLst>
            <a:outerShdw blurRad="50800" dist="38100" dir="2700000" algn="tl" rotWithShape="0">
              <a:prstClr val="black">
                <a:alpha val="40000"/>
              </a:prstClr>
            </a:outerShdw>
          </a:effectLst>
        </p:spPr>
        <p:txBody>
          <a:bodyPr lIns="304006" tIns="304006" rIns="304006" bIns="304006"/>
          <a:lstStyle/>
          <a:p>
            <a:pPr defTabSz="771525">
              <a:spcBef>
                <a:spcPct val="50000"/>
              </a:spcBef>
            </a:pPr>
            <a:r>
              <a:rPr lang="en-US" sz="3200" b="1" dirty="0">
                <a:solidFill>
                  <a:srgbClr val="FF0000"/>
                </a:solidFill>
                <a:latin typeface="Arial" pitchFamily="34" charset="0"/>
                <a:cs typeface="Arial" pitchFamily="34" charset="0"/>
              </a:rPr>
              <a:t>System Design and Implementation:</a:t>
            </a:r>
          </a:p>
          <a:p>
            <a:r>
              <a:rPr lang="en-GB" sz="3200" dirty="0"/>
              <a:t>At first, the system checks the status, power and the box of the Dust Clean. Then, the system determines if the robot is able to move. Next, after the findings of the previous steps, the system decides the right algorithm to work.</a:t>
            </a:r>
          </a:p>
          <a:p>
            <a:r>
              <a:rPr lang="en-GB" sz="3200" dirty="0"/>
              <a:t>Finally, when the robot starts working, it will move in its direction and if it discovers any object, the detection algorithm will be activated and it determines the place of the object and if it is necessary to pass it or not. Moreover, the passing algorithm decides how will the system pass the object? And how the robot will go back to its track?  In addition, the failure algorithm starts working if the robot will face a breakdown. So this robot will use these series of algorithms over and over. </a:t>
            </a: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algn="ctr" defTabSz="771525">
              <a:spcBef>
                <a:spcPct val="50000"/>
              </a:spcBef>
            </a:pPr>
            <a:endParaRPr lang="en-US" sz="3200" dirty="0">
              <a:latin typeface="Arial" pitchFamily="34" charset="0"/>
              <a:cs typeface="Arial" pitchFamily="34" charset="0"/>
            </a:endParaRPr>
          </a:p>
          <a:p>
            <a:pPr defTabSz="771525">
              <a:spcBef>
                <a:spcPct val="50000"/>
              </a:spcBef>
            </a:pPr>
            <a:endParaRPr lang="en-US" sz="3200" dirty="0">
              <a:latin typeface="Arial" pitchFamily="34" charset="0"/>
              <a:cs typeface="Arial" pitchFamily="34" charset="0"/>
            </a:endParaRPr>
          </a:p>
          <a:p>
            <a:pPr defTabSz="771525">
              <a:spcBef>
                <a:spcPct val="50000"/>
              </a:spcBef>
            </a:pPr>
            <a:endParaRPr lang="en-US" sz="3200" b="1" dirty="0">
              <a:solidFill>
                <a:srgbClr val="FF0000"/>
              </a:solidFill>
              <a:latin typeface="Arial" pitchFamily="34" charset="0"/>
              <a:cs typeface="Arial" pitchFamily="34" charset="0"/>
            </a:endParaRPr>
          </a:p>
        </p:txBody>
      </p:sp>
      <p:sp>
        <p:nvSpPr>
          <p:cNvPr id="2" name="Text Box 1060"/>
          <p:cNvSpPr txBox="1">
            <a:spLocks noChangeArrowheads="1"/>
          </p:cNvSpPr>
          <p:nvPr/>
        </p:nvSpPr>
        <p:spPr bwMode="auto">
          <a:xfrm>
            <a:off x="936279" y="21242338"/>
            <a:ext cx="7394575" cy="13898562"/>
          </a:xfrm>
          <a:prstGeom prst="rect">
            <a:avLst/>
          </a:prstGeom>
          <a:solidFill>
            <a:schemeClr val="bg1"/>
          </a:solidFill>
          <a:ln w="14351">
            <a:solidFill>
              <a:srgbClr val="00A064"/>
            </a:solidFill>
            <a:round/>
            <a:headEnd/>
            <a:tailEnd/>
          </a:ln>
          <a:effectLst>
            <a:outerShdw blurRad="50800" dist="38100" dir="2700000" algn="tl" rotWithShape="0">
              <a:prstClr val="black">
                <a:alpha val="40000"/>
              </a:prstClr>
            </a:outerShdw>
          </a:effectLst>
        </p:spPr>
        <p:txBody>
          <a:bodyPr lIns="304006" tIns="304006" rIns="304006" bIns="304006"/>
          <a:lstStyle/>
          <a:p>
            <a:pPr defTabSz="771525">
              <a:spcBef>
                <a:spcPct val="20000"/>
              </a:spcBef>
              <a:defRPr/>
            </a:pPr>
            <a:r>
              <a:rPr lang="en-US" sz="4200" b="1" dirty="0">
                <a:solidFill>
                  <a:srgbClr val="FF0000"/>
                </a:solidFill>
                <a:latin typeface="Arial" pitchFamily="34" charset="0"/>
                <a:cs typeface="Arial" pitchFamily="34" charset="0"/>
              </a:rPr>
              <a:t>Project Objectives:</a:t>
            </a:r>
          </a:p>
          <a:p>
            <a:pPr marL="457200" indent="-457200" defTabSz="771525">
              <a:buFont typeface="+mj-lt"/>
              <a:buAutoNum type="arabicPeriod"/>
              <a:defRPr/>
            </a:pPr>
            <a:r>
              <a:rPr lang="en-US" sz="3200" dirty="0"/>
              <a:t>To develop a road cleaning using modern techniques that facilitate the cleaning process.</a:t>
            </a:r>
          </a:p>
          <a:p>
            <a:pPr marL="457200" indent="-457200" defTabSz="771525">
              <a:buFont typeface="+mj-lt"/>
              <a:buAutoNum type="arabicPeriod"/>
              <a:defRPr/>
            </a:pPr>
            <a:r>
              <a:rPr lang="en-US" sz="3200" dirty="0"/>
              <a:t>This robot will be able to avoid obstacles using image recognition</a:t>
            </a:r>
          </a:p>
          <a:p>
            <a:pPr lvl="0"/>
            <a:r>
              <a:rPr lang="en-US" sz="3200" dirty="0"/>
              <a:t>3. The system also provides a “GPS technology” that gives the current location of the machine and make </a:t>
            </a:r>
            <a:r>
              <a:rPr lang="en-GB" sz="3200" dirty="0"/>
              <a:t>the detecting process easier.</a:t>
            </a:r>
          </a:p>
          <a:p>
            <a:pPr marL="457200" indent="-457200" defTabSz="771525">
              <a:defRPr/>
            </a:pPr>
            <a:endParaRPr lang="en-US" sz="2400" dirty="0">
              <a:latin typeface="Arial" charset="0"/>
              <a:cs typeface="Arial" charset="0"/>
            </a:endParaRPr>
          </a:p>
          <a:p>
            <a:pPr defTabSz="771525">
              <a:spcBef>
                <a:spcPct val="20000"/>
              </a:spcBef>
              <a:defRPr/>
            </a:pPr>
            <a:r>
              <a:rPr lang="en-GB" sz="4200" b="1" dirty="0">
                <a:solidFill>
                  <a:srgbClr val="FF0000"/>
                </a:solidFill>
                <a:latin typeface="Arial" pitchFamily="34" charset="0"/>
                <a:cs typeface="Arial" pitchFamily="34" charset="0"/>
              </a:rPr>
              <a:t>Results:</a:t>
            </a:r>
          </a:p>
          <a:p>
            <a:pPr defTabSz="771525">
              <a:spcBef>
                <a:spcPct val="20000"/>
              </a:spcBef>
              <a:defRPr/>
            </a:pPr>
            <a:r>
              <a:rPr lang="en-GB" sz="3600" dirty="0"/>
              <a:t>The benefits of the " Street_ cleaning using smart robot”:</a:t>
            </a:r>
          </a:p>
          <a:p>
            <a:pPr lvl="0"/>
            <a:r>
              <a:rPr lang="en-US" sz="3600" dirty="0"/>
              <a:t>- Safely Working because it has a computer vision.</a:t>
            </a:r>
            <a:endParaRPr lang="en-GB" sz="3600" dirty="0"/>
          </a:p>
          <a:p>
            <a:pPr lvl="0"/>
            <a:r>
              <a:rPr lang="en-US" sz="3600" dirty="0"/>
              <a:t>- Detecting the places that are needed to be repaired.</a:t>
            </a:r>
            <a:endParaRPr lang="en-GB" sz="3600" dirty="0"/>
          </a:p>
          <a:p>
            <a:pPr lvl="0"/>
            <a:r>
              <a:rPr lang="en-US" sz="3600" dirty="0"/>
              <a:t>- Cleaning the narrow places because of its shape and its brushes.</a:t>
            </a:r>
            <a:endParaRPr lang="en-GB" sz="3600" dirty="0"/>
          </a:p>
          <a:p>
            <a:pPr lvl="0"/>
            <a:r>
              <a:rPr lang="en-US" sz="3600" dirty="0"/>
              <a:t>- Working continuously because of charging itself and empty the box alone.</a:t>
            </a:r>
            <a:endParaRPr lang="en-GB" sz="3600" dirty="0"/>
          </a:p>
          <a:p>
            <a:pPr marL="457200" indent="-457200" defTabSz="771525">
              <a:defRPr/>
            </a:pPr>
            <a:endParaRPr lang="en-US" sz="2400" dirty="0">
              <a:latin typeface="Arial" charset="0"/>
              <a:cs typeface="Arial" charset="0"/>
            </a:endParaRPr>
          </a:p>
          <a:p>
            <a:pPr defTabSz="771525">
              <a:defRPr/>
            </a:pPr>
            <a:endParaRPr lang="en-US" sz="2400" dirty="0">
              <a:latin typeface="Arial" charset="0"/>
              <a:cs typeface="Arial" charset="0"/>
            </a:endParaRPr>
          </a:p>
        </p:txBody>
      </p:sp>
      <p:sp>
        <p:nvSpPr>
          <p:cNvPr id="1035" name="Text Box 1059"/>
          <p:cNvSpPr txBox="1">
            <a:spLocks noChangeArrowheads="1"/>
          </p:cNvSpPr>
          <p:nvPr/>
        </p:nvSpPr>
        <p:spPr bwMode="auto">
          <a:xfrm>
            <a:off x="4176639" y="3024586"/>
            <a:ext cx="18002000" cy="5688632"/>
          </a:xfrm>
          <a:prstGeom prst="rect">
            <a:avLst/>
          </a:prstGeom>
          <a:noFill/>
          <a:ln w="9525">
            <a:noFill/>
            <a:miter lim="800000"/>
            <a:headEnd/>
            <a:tailEnd/>
          </a:ln>
          <a:effectLst/>
        </p:spPr>
        <p:txBody>
          <a:bodyPr lIns="304006" tIns="304006" rIns="304006" bIns="304006"/>
          <a:lstStyle/>
          <a:p>
            <a:pPr algn="ctr" defTabSz="771525">
              <a:lnSpc>
                <a:spcPct val="120000"/>
              </a:lnSpc>
            </a:pPr>
            <a:r>
              <a:rPr lang="en-GB" sz="5400" dirty="0" err="1">
                <a:latin typeface="Arial" pitchFamily="34" charset="0"/>
              </a:rPr>
              <a:t>Wajieh</a:t>
            </a:r>
            <a:r>
              <a:rPr lang="en-GB" sz="5400" dirty="0">
                <a:latin typeface="Arial" pitchFamily="34" charset="0"/>
              </a:rPr>
              <a:t> </a:t>
            </a:r>
            <a:r>
              <a:rPr lang="en-GB" sz="5400" dirty="0" err="1">
                <a:latin typeface="Arial" pitchFamily="34" charset="0"/>
              </a:rPr>
              <a:t>Assi</a:t>
            </a:r>
            <a:r>
              <a:rPr lang="en-GB" sz="5400" dirty="0">
                <a:latin typeface="Arial" pitchFamily="34" charset="0"/>
              </a:rPr>
              <a:t>, </a:t>
            </a:r>
            <a:r>
              <a:rPr lang="en-GB" sz="5400" dirty="0" err="1">
                <a:latin typeface="Arial" pitchFamily="34" charset="0"/>
              </a:rPr>
              <a:t>Renad</a:t>
            </a:r>
            <a:r>
              <a:rPr lang="en-GB" sz="5400" dirty="0">
                <a:latin typeface="Arial" pitchFamily="34" charset="0"/>
              </a:rPr>
              <a:t> </a:t>
            </a:r>
            <a:r>
              <a:rPr lang="en-GB" sz="5400" dirty="0" err="1">
                <a:latin typeface="Arial" pitchFamily="34" charset="0"/>
              </a:rPr>
              <a:t>Anboisi</a:t>
            </a:r>
            <a:r>
              <a:rPr lang="en-GB" sz="5400" dirty="0">
                <a:latin typeface="Arial" pitchFamily="34" charset="0"/>
              </a:rPr>
              <a:t>, </a:t>
            </a:r>
            <a:r>
              <a:rPr lang="en-GB" sz="5400" dirty="0" err="1">
                <a:latin typeface="Arial" pitchFamily="34" charset="0"/>
              </a:rPr>
              <a:t>Swer</a:t>
            </a:r>
            <a:r>
              <a:rPr lang="en-GB" sz="5400" dirty="0">
                <a:latin typeface="Arial" pitchFamily="34" charset="0"/>
              </a:rPr>
              <a:t> </a:t>
            </a:r>
            <a:r>
              <a:rPr lang="en-GB" sz="5400" dirty="0" err="1">
                <a:latin typeface="Arial" pitchFamily="34" charset="0"/>
              </a:rPr>
              <a:t>Daraghmeh</a:t>
            </a:r>
            <a:r>
              <a:rPr lang="en-GB" sz="5400" dirty="0">
                <a:latin typeface="Arial" pitchFamily="34" charset="0"/>
              </a:rPr>
              <a:t> </a:t>
            </a:r>
          </a:p>
          <a:p>
            <a:pPr algn="ctr" defTabSz="771525">
              <a:lnSpc>
                <a:spcPct val="120000"/>
              </a:lnSpc>
              <a:spcBef>
                <a:spcPct val="20000"/>
              </a:spcBef>
            </a:pPr>
            <a:r>
              <a:rPr lang="en-GB" sz="5400" dirty="0">
                <a:latin typeface="Arial" pitchFamily="34" charset="0"/>
              </a:rPr>
              <a:t>Supervisor: </a:t>
            </a:r>
            <a:r>
              <a:rPr lang="en-GB" sz="5400" dirty="0" err="1">
                <a:latin typeface="Arial" pitchFamily="34" charset="0"/>
              </a:rPr>
              <a:t>Prof.</a:t>
            </a:r>
            <a:r>
              <a:rPr lang="en-GB" sz="5400" dirty="0">
                <a:latin typeface="Arial" pitchFamily="34" charset="0"/>
              </a:rPr>
              <a:t> Mohammad Awad</a:t>
            </a:r>
          </a:p>
          <a:p>
            <a:pPr algn="ctr" defTabSz="771525">
              <a:lnSpc>
                <a:spcPct val="120000"/>
              </a:lnSpc>
              <a:spcBef>
                <a:spcPct val="20000"/>
              </a:spcBef>
            </a:pPr>
            <a:r>
              <a:rPr lang="en-US" sz="5400" dirty="0">
                <a:latin typeface="Arial" pitchFamily="34" charset="0"/>
              </a:rPr>
              <a:t>CSE</a:t>
            </a:r>
          </a:p>
          <a:p>
            <a:pPr algn="ctr" defTabSz="771525">
              <a:lnSpc>
                <a:spcPct val="120000"/>
              </a:lnSpc>
              <a:spcBef>
                <a:spcPct val="20000"/>
              </a:spcBef>
            </a:pPr>
            <a:r>
              <a:rPr lang="en-US" sz="5400" dirty="0">
                <a:latin typeface="Arial" pitchFamily="34" charset="0"/>
              </a:rPr>
              <a:t>Faculty of Engineering and IT</a:t>
            </a:r>
          </a:p>
          <a:p>
            <a:pPr algn="ctr" defTabSz="771525">
              <a:lnSpc>
                <a:spcPct val="120000"/>
              </a:lnSpc>
              <a:spcBef>
                <a:spcPct val="20000"/>
              </a:spcBef>
            </a:pPr>
            <a:r>
              <a:rPr lang="en-GB" sz="5400">
                <a:latin typeface="Arial" pitchFamily="34" charset="0"/>
              </a:rPr>
              <a:t>Arab American </a:t>
            </a:r>
            <a:r>
              <a:rPr lang="en-GB" sz="5400" dirty="0">
                <a:latin typeface="Arial" pitchFamily="34" charset="0"/>
              </a:rPr>
              <a:t>University</a:t>
            </a:r>
            <a:endParaRPr lang="en-US" sz="5400" dirty="0">
              <a:latin typeface="Arial" pitchFamily="34" charset="0"/>
            </a:endParaRPr>
          </a:p>
          <a:p>
            <a:pPr algn="ctr" defTabSz="771525">
              <a:lnSpc>
                <a:spcPct val="120000"/>
              </a:lnSpc>
              <a:spcBef>
                <a:spcPct val="20000"/>
              </a:spcBef>
            </a:pPr>
            <a:endParaRPr lang="en-US" sz="4200" dirty="0">
              <a:latin typeface="Arial" pitchFamily="34" charset="0"/>
            </a:endParaRPr>
          </a:p>
        </p:txBody>
      </p:sp>
      <p:sp>
        <p:nvSpPr>
          <p:cNvPr id="1037" name="Text Box 1073"/>
          <p:cNvSpPr txBox="1">
            <a:spLocks noChangeArrowheads="1"/>
          </p:cNvSpPr>
          <p:nvPr/>
        </p:nvSpPr>
        <p:spPr bwMode="auto">
          <a:xfrm>
            <a:off x="8928745" y="9289282"/>
            <a:ext cx="7561262" cy="11449818"/>
          </a:xfrm>
          <a:prstGeom prst="rect">
            <a:avLst/>
          </a:prstGeom>
          <a:solidFill>
            <a:schemeClr val="bg1"/>
          </a:solidFill>
          <a:ln w="14351" cmpd="sng">
            <a:solidFill>
              <a:srgbClr val="00A064"/>
            </a:solidFill>
            <a:round/>
            <a:headEnd/>
            <a:tailEnd/>
          </a:ln>
          <a:effectLst>
            <a:outerShdw blurRad="50800" dist="38100" dir="2700000" algn="tl" rotWithShape="0">
              <a:prstClr val="black">
                <a:alpha val="40000"/>
              </a:prstClr>
            </a:outerShdw>
          </a:effectLst>
        </p:spPr>
        <p:txBody>
          <a:bodyPr lIns="304006" tIns="304006" rIns="304006" bIns="304006"/>
          <a:lstStyle/>
          <a:p>
            <a:pPr defTabSz="771525">
              <a:spcBef>
                <a:spcPct val="20000"/>
              </a:spcBef>
            </a:pPr>
            <a:r>
              <a:rPr lang="en-US" sz="4200" b="1" dirty="0">
                <a:solidFill>
                  <a:srgbClr val="FF0000"/>
                </a:solidFill>
                <a:latin typeface="Arial" pitchFamily="34" charset="0"/>
                <a:cs typeface="Arial" pitchFamily="34" charset="0"/>
              </a:rPr>
              <a:t>Proposed project</a:t>
            </a:r>
          </a:p>
          <a:p>
            <a:r>
              <a:rPr lang="en-US" sz="3200" dirty="0"/>
              <a:t>This project introduces a car without a driver, without workers and clean the streets easily and fast. Moreover, the problems of narrow, small places and edges that are difficult for the workers to clean up, helped to raise the idea of this robot to solve these problems. The flexible shape of the robot allows it to clean these places quickly and easily. It also reduces the cost through the feature of this robotic identifies different places that have holes and identifies places which may need to repair. It also sends notifications with pictures to the manufacturing center. This means solving the problem at the beginning with a little money before it grows up and needed more effort and money.</a:t>
            </a:r>
            <a:endParaRPr lang="en-GB" sz="3200" dirty="0"/>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defTabSz="771525">
              <a:spcBef>
                <a:spcPct val="20000"/>
              </a:spcBef>
            </a:pPr>
            <a:endParaRPr lang="en-US" sz="2400" dirty="0">
              <a:latin typeface="Arial" pitchFamily="34" charset="0"/>
              <a:cs typeface="Arial" pitchFamily="34" charset="0"/>
            </a:endParaRPr>
          </a:p>
          <a:p>
            <a:pPr algn="ctr" defTabSz="771525">
              <a:spcBef>
                <a:spcPct val="20000"/>
              </a:spcBef>
            </a:pPr>
            <a:endParaRPr lang="en-US" sz="2400" dirty="0">
              <a:latin typeface="Arial" pitchFamily="34" charset="0"/>
              <a:cs typeface="Arial" pitchFamily="34" charset="0"/>
            </a:endParaRPr>
          </a:p>
          <a:p>
            <a:pPr algn="ctr" defTabSz="771525">
              <a:spcBef>
                <a:spcPct val="20000"/>
              </a:spcBef>
            </a:pPr>
            <a:endParaRPr lang="en-US" sz="2400" dirty="0">
              <a:latin typeface="Arial" pitchFamily="34" charset="0"/>
              <a:cs typeface="Arial" pitchFamily="34" charset="0"/>
            </a:endParaRPr>
          </a:p>
        </p:txBody>
      </p:sp>
      <p:sp>
        <p:nvSpPr>
          <p:cNvPr id="1038" name="Rectangle 1108"/>
          <p:cNvSpPr>
            <a:spLocks noChangeArrowheads="1"/>
          </p:cNvSpPr>
          <p:nvPr/>
        </p:nvSpPr>
        <p:spPr bwMode="auto">
          <a:xfrm>
            <a:off x="0" y="0"/>
            <a:ext cx="25203150" cy="36004500"/>
          </a:xfrm>
          <a:prstGeom prst="rect">
            <a:avLst/>
          </a:prstGeom>
          <a:noFill/>
          <a:ln w="25400">
            <a:solidFill>
              <a:schemeClr val="tx1"/>
            </a:solidFill>
            <a:miter lim="800000"/>
            <a:headEnd/>
            <a:tailEnd/>
          </a:ln>
        </p:spPr>
        <p:txBody>
          <a:bodyPr wrap="none" anchor="ctr"/>
          <a:lstStyle/>
          <a:p>
            <a:endParaRPr lang="ar-EG" sz="2000"/>
          </a:p>
        </p:txBody>
      </p:sp>
      <p:sp>
        <p:nvSpPr>
          <p:cNvPr id="1039" name="Text Box 1030"/>
          <p:cNvSpPr txBox="1">
            <a:spLocks noChangeArrowheads="1"/>
          </p:cNvSpPr>
          <p:nvPr/>
        </p:nvSpPr>
        <p:spPr bwMode="auto">
          <a:xfrm>
            <a:off x="0" y="355998"/>
            <a:ext cx="25203150" cy="26685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5052" tIns="484632" rIns="455052" bIns="455052"/>
          <a:lstStyle/>
          <a:p>
            <a:pPr algn="ctr" defTabSz="771525"/>
            <a:r>
              <a:rPr lang="en-US" sz="7200" b="1" dirty="0">
                <a:solidFill>
                  <a:srgbClr val="005A96"/>
                </a:solidFill>
                <a:latin typeface="Arial" pitchFamily="34" charset="0"/>
                <a:cs typeface="Andalus" pitchFamily="2" charset="-78"/>
              </a:rPr>
              <a:t>Street Cleaning Robot</a:t>
            </a:r>
          </a:p>
        </p:txBody>
      </p:sp>
      <p:sp>
        <p:nvSpPr>
          <p:cNvPr id="1041" name="Rectangle 27"/>
          <p:cNvSpPr>
            <a:spLocks noChangeArrowheads="1"/>
          </p:cNvSpPr>
          <p:nvPr/>
        </p:nvSpPr>
        <p:spPr bwMode="auto">
          <a:xfrm>
            <a:off x="11236325" y="26365200"/>
            <a:ext cx="236538" cy="215900"/>
          </a:xfrm>
          <a:prstGeom prst="rect">
            <a:avLst/>
          </a:prstGeom>
          <a:noFill/>
          <a:ln w="9525">
            <a:noFill/>
            <a:miter lim="800000"/>
            <a:headEnd/>
            <a:tailEnd/>
          </a:ln>
        </p:spPr>
        <p:txBody>
          <a:bodyPr wrap="none">
            <a:spAutoFit/>
          </a:bodyPr>
          <a:lstStyle/>
          <a:p>
            <a:pPr defTabSz="771525"/>
            <a:r>
              <a:rPr lang="en-US"/>
              <a:t>h</a:t>
            </a:r>
          </a:p>
        </p:txBody>
      </p:sp>
      <p:sp>
        <p:nvSpPr>
          <p:cNvPr id="1042" name="Rectangle 20"/>
          <p:cNvSpPr>
            <a:spLocks noChangeArrowheads="1"/>
          </p:cNvSpPr>
          <p:nvPr/>
        </p:nvSpPr>
        <p:spPr bwMode="auto">
          <a:xfrm>
            <a:off x="0" y="-107950"/>
            <a:ext cx="184150" cy="215900"/>
          </a:xfrm>
          <a:prstGeom prst="rect">
            <a:avLst/>
          </a:prstGeom>
          <a:noFill/>
          <a:ln w="9525">
            <a:noFill/>
            <a:miter lim="800000"/>
            <a:headEnd/>
            <a:tailEnd/>
          </a:ln>
        </p:spPr>
        <p:txBody>
          <a:bodyPr wrap="none" anchor="ctr">
            <a:spAutoFit/>
          </a:bodyPr>
          <a:lstStyle/>
          <a:p>
            <a:endParaRPr lang="ar-SA"/>
          </a:p>
        </p:txBody>
      </p:sp>
      <p:sp>
        <p:nvSpPr>
          <p:cNvPr id="1043" name="Rectangle 22"/>
          <p:cNvSpPr>
            <a:spLocks noChangeArrowheads="1"/>
          </p:cNvSpPr>
          <p:nvPr/>
        </p:nvSpPr>
        <p:spPr bwMode="auto">
          <a:xfrm>
            <a:off x="0" y="-107950"/>
            <a:ext cx="184150" cy="215900"/>
          </a:xfrm>
          <a:prstGeom prst="rect">
            <a:avLst/>
          </a:prstGeom>
          <a:noFill/>
          <a:ln w="9525">
            <a:noFill/>
            <a:miter lim="800000"/>
            <a:headEnd/>
            <a:tailEnd/>
          </a:ln>
        </p:spPr>
        <p:txBody>
          <a:bodyPr wrap="none" anchor="ctr">
            <a:spAutoFit/>
          </a:bodyPr>
          <a:lstStyle/>
          <a:p>
            <a:endParaRPr lang="ar-SA"/>
          </a:p>
        </p:txBody>
      </p:sp>
      <p:sp>
        <p:nvSpPr>
          <p:cNvPr id="1044" name="AutoShape 23"/>
          <p:cNvSpPr>
            <a:spLocks noChangeAspect="1" noChangeArrowheads="1"/>
          </p:cNvSpPr>
          <p:nvPr/>
        </p:nvSpPr>
        <p:spPr bwMode="auto">
          <a:xfrm>
            <a:off x="1368425" y="4248150"/>
            <a:ext cx="3282950" cy="2357438"/>
          </a:xfrm>
          <a:prstGeom prst="rect">
            <a:avLst/>
          </a:prstGeom>
          <a:noFill/>
          <a:ln w="9525">
            <a:noFill/>
            <a:miter lim="800000"/>
            <a:headEnd/>
            <a:tailEnd/>
          </a:ln>
        </p:spPr>
        <p:txBody>
          <a:bodyPr/>
          <a:lstStyle/>
          <a:p>
            <a:endParaRPr lang="ar-SA"/>
          </a:p>
        </p:txBody>
      </p:sp>
      <p:pic>
        <p:nvPicPr>
          <p:cNvPr id="23" name="Picture 6"/>
          <p:cNvPicPr>
            <a:picLocks noChangeAspect="1" noChangeArrowheads="1"/>
          </p:cNvPicPr>
          <p:nvPr/>
        </p:nvPicPr>
        <p:blipFill>
          <a:blip r:embed="rId4" cstate="print"/>
          <a:srcRect b="91657"/>
          <a:stretch>
            <a:fillRect/>
          </a:stretch>
        </p:blipFill>
        <p:spPr bwMode="auto">
          <a:xfrm rot="10800000">
            <a:off x="0" y="2952578"/>
            <a:ext cx="25203150" cy="288032"/>
          </a:xfrm>
          <a:prstGeom prst="rect">
            <a:avLst/>
          </a:prstGeom>
          <a:noFill/>
          <a:ln w="9525">
            <a:noFill/>
            <a:miter lim="800000"/>
            <a:headEnd/>
            <a:tailEnd/>
          </a:ln>
          <a:effectLst/>
        </p:spPr>
      </p:pic>
      <p:pic>
        <p:nvPicPr>
          <p:cNvPr id="24"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31873" y="2808562"/>
            <a:ext cx="6192688" cy="6951242"/>
          </a:xfrm>
          <a:prstGeom prst="rect">
            <a:avLst/>
          </a:prstGeom>
          <a:noFill/>
        </p:spPr>
      </p:pic>
      <p:pic>
        <p:nvPicPr>
          <p:cNvPr id="22"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2064" y="22754580"/>
            <a:ext cx="6779022" cy="1238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71525"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71525"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5205</TotalTime>
  <Words>528</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 IV 2015</dc:title>
  <dc:creator>Eng. Oma Abu Saif</dc:creator>
  <cp:lastModifiedBy>ashraf odeh</cp:lastModifiedBy>
  <cp:revision>490</cp:revision>
  <cp:lastPrinted>1999-09-02T07:14:05Z</cp:lastPrinted>
  <dcterms:created xsi:type="dcterms:W3CDTF">1997-10-24T05:44:18Z</dcterms:created>
  <dcterms:modified xsi:type="dcterms:W3CDTF">2019-08-29T05:08:43Z</dcterms:modified>
</cp:coreProperties>
</file>