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47967D-396D-4D29-A42A-0509D0C073E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1BB337D-F54F-4334-B92F-071D040BDEBD}">
      <dgm:prSet phldrT="[Text]" custT="1"/>
      <dgm:spPr/>
      <dgm:t>
        <a:bodyPr/>
        <a:lstStyle/>
        <a:p>
          <a:r>
            <a:rPr lang="en-US" sz="1800" b="1" dirty="0" smtClean="0"/>
            <a:t>Source</a:t>
          </a:r>
          <a:endParaRPr lang="en-US" sz="1800" b="1" dirty="0"/>
        </a:p>
      </dgm:t>
    </dgm:pt>
    <dgm:pt modelId="{F6877F48-92BC-4CF5-9D13-31B717F1EFFB}" type="parTrans" cxnId="{1E2CB685-19C3-439C-A391-41996718B3AF}">
      <dgm:prSet/>
      <dgm:spPr/>
      <dgm:t>
        <a:bodyPr/>
        <a:lstStyle/>
        <a:p>
          <a:endParaRPr lang="en-US"/>
        </a:p>
      </dgm:t>
    </dgm:pt>
    <dgm:pt modelId="{A41030A4-EB44-4C4E-8D22-B7106BF490C2}" type="sibTrans" cxnId="{1E2CB685-19C3-439C-A391-41996718B3AF}">
      <dgm:prSet/>
      <dgm:spPr/>
      <dgm:t>
        <a:bodyPr/>
        <a:lstStyle/>
        <a:p>
          <a:endParaRPr lang="en-US"/>
        </a:p>
      </dgm:t>
    </dgm:pt>
    <dgm:pt modelId="{2C918002-75F3-4727-9162-05FA200D0118}">
      <dgm:prSet phldrT="[Text]" custT="1"/>
      <dgm:spPr/>
      <dgm:t>
        <a:bodyPr/>
        <a:lstStyle/>
        <a:p>
          <a:r>
            <a:rPr lang="en-US" sz="2600" dirty="0" smtClean="0"/>
            <a:t>Cells from sheep and rabbit.</a:t>
          </a:r>
          <a:endParaRPr lang="en-US" sz="2600" dirty="0"/>
        </a:p>
      </dgm:t>
    </dgm:pt>
    <dgm:pt modelId="{D4670277-C30B-449F-9FFC-64F5ACD7B9A5}" type="parTrans" cxnId="{AD63C198-4871-4EE1-A016-78C3D1AEC50C}">
      <dgm:prSet/>
      <dgm:spPr/>
      <dgm:t>
        <a:bodyPr/>
        <a:lstStyle/>
        <a:p>
          <a:endParaRPr lang="en-US"/>
        </a:p>
      </dgm:t>
    </dgm:pt>
    <dgm:pt modelId="{B75B283D-C45D-48D4-8AE6-D08E98756647}" type="sibTrans" cxnId="{AD63C198-4871-4EE1-A016-78C3D1AEC50C}">
      <dgm:prSet/>
      <dgm:spPr/>
      <dgm:t>
        <a:bodyPr/>
        <a:lstStyle/>
        <a:p>
          <a:endParaRPr lang="en-US"/>
        </a:p>
      </dgm:t>
    </dgm:pt>
    <dgm:pt modelId="{F76C7C7E-E85C-4786-AE1C-1027B793D5B2}">
      <dgm:prSet phldrT="[Text]" custT="1"/>
      <dgm:spPr/>
      <dgm:t>
        <a:bodyPr/>
        <a:lstStyle/>
        <a:p>
          <a:r>
            <a:rPr lang="en-US" sz="1700" b="1" dirty="0" smtClean="0"/>
            <a:t>Tissues</a:t>
          </a:r>
          <a:endParaRPr lang="en-US" sz="1700" b="1" dirty="0"/>
        </a:p>
      </dgm:t>
    </dgm:pt>
    <dgm:pt modelId="{D755A3DE-CE55-432A-8801-56F57E237DF3}" type="parTrans" cxnId="{2CF352ED-7C9B-4883-AC88-025551E97FBC}">
      <dgm:prSet/>
      <dgm:spPr/>
      <dgm:t>
        <a:bodyPr/>
        <a:lstStyle/>
        <a:p>
          <a:endParaRPr lang="en-US"/>
        </a:p>
      </dgm:t>
    </dgm:pt>
    <dgm:pt modelId="{36F291C5-74D4-4FD0-AA41-CD98D1B93828}" type="sibTrans" cxnId="{2CF352ED-7C9B-4883-AC88-025551E97FBC}">
      <dgm:prSet/>
      <dgm:spPr/>
      <dgm:t>
        <a:bodyPr/>
        <a:lstStyle/>
        <a:p>
          <a:endParaRPr lang="en-US"/>
        </a:p>
      </dgm:t>
    </dgm:pt>
    <dgm:pt modelId="{F34EE344-EC1F-4E3A-8147-65CF1A6A0F84}">
      <dgm:prSet phldrT="[Text]" custT="1"/>
      <dgm:spPr/>
      <dgm:t>
        <a:bodyPr/>
        <a:lstStyle/>
        <a:p>
          <a:r>
            <a:rPr lang="en-US" sz="2600" dirty="0" smtClean="0"/>
            <a:t>Different tissues (kidney, lung, testes and heart).</a:t>
          </a:r>
          <a:endParaRPr lang="en-US" sz="2600" dirty="0"/>
        </a:p>
      </dgm:t>
    </dgm:pt>
    <dgm:pt modelId="{820DA30D-84D3-467F-8103-1D83821792F4}" type="parTrans" cxnId="{27AA9991-81A1-46AD-AE54-A7090CD027A4}">
      <dgm:prSet/>
      <dgm:spPr/>
      <dgm:t>
        <a:bodyPr/>
        <a:lstStyle/>
        <a:p>
          <a:endParaRPr lang="en-US"/>
        </a:p>
      </dgm:t>
    </dgm:pt>
    <dgm:pt modelId="{CF8ED4EB-09E5-4637-A74E-F816B0F33F7A}" type="sibTrans" cxnId="{27AA9991-81A1-46AD-AE54-A7090CD027A4}">
      <dgm:prSet/>
      <dgm:spPr/>
      <dgm:t>
        <a:bodyPr/>
        <a:lstStyle/>
        <a:p>
          <a:endParaRPr lang="en-US"/>
        </a:p>
      </dgm:t>
    </dgm:pt>
    <dgm:pt modelId="{D2FC908C-AAAD-428E-8031-B00EA78AC5C7}">
      <dgm:prSet phldrT="[Text]" custT="1"/>
      <dgm:spPr/>
      <dgm:t>
        <a:bodyPr/>
        <a:lstStyle/>
        <a:p>
          <a:r>
            <a:rPr lang="en-US" sz="1800" b="1" dirty="0" smtClean="0"/>
            <a:t>preservative</a:t>
          </a:r>
          <a:endParaRPr lang="en-US" sz="1800" b="1" dirty="0"/>
        </a:p>
      </dgm:t>
    </dgm:pt>
    <dgm:pt modelId="{1BDEE45E-91C0-4DA0-8597-1D04F84B1AF9}" type="parTrans" cxnId="{69FE3D07-69C9-4193-8FF7-9AA773BC7DD7}">
      <dgm:prSet/>
      <dgm:spPr/>
      <dgm:t>
        <a:bodyPr/>
        <a:lstStyle/>
        <a:p>
          <a:endParaRPr lang="en-US"/>
        </a:p>
      </dgm:t>
    </dgm:pt>
    <dgm:pt modelId="{639101C3-AD60-45E1-A867-3EC8308CB131}" type="sibTrans" cxnId="{69FE3D07-69C9-4193-8FF7-9AA773BC7DD7}">
      <dgm:prSet/>
      <dgm:spPr/>
      <dgm:t>
        <a:bodyPr/>
        <a:lstStyle/>
        <a:p>
          <a:endParaRPr lang="en-US"/>
        </a:p>
      </dgm:t>
    </dgm:pt>
    <dgm:pt modelId="{E75B8215-5115-45A5-9CA6-D4612000E9B8}">
      <dgm:prSet phldrT="[Text]" custT="1"/>
      <dgm:spPr/>
      <dgm:t>
        <a:bodyPr/>
        <a:lstStyle/>
        <a:p>
          <a:r>
            <a:rPr lang="en-US" sz="2600" dirty="0" smtClean="0"/>
            <a:t>PBS (PH=7.6) with antibiotics.</a:t>
          </a:r>
          <a:endParaRPr lang="en-US" sz="2600" dirty="0"/>
        </a:p>
      </dgm:t>
    </dgm:pt>
    <dgm:pt modelId="{73912897-E019-4573-BA94-67AC756F342F}" type="parTrans" cxnId="{3AECFB14-F7DA-46FA-AEDD-4F5746B22C0C}">
      <dgm:prSet/>
      <dgm:spPr/>
      <dgm:t>
        <a:bodyPr/>
        <a:lstStyle/>
        <a:p>
          <a:endParaRPr lang="en-US"/>
        </a:p>
      </dgm:t>
    </dgm:pt>
    <dgm:pt modelId="{DCA466A3-B983-49E3-BCD9-8B1DB07C508E}" type="sibTrans" cxnId="{3AECFB14-F7DA-46FA-AEDD-4F5746B22C0C}">
      <dgm:prSet/>
      <dgm:spPr/>
      <dgm:t>
        <a:bodyPr/>
        <a:lstStyle/>
        <a:p>
          <a:endParaRPr lang="en-US"/>
        </a:p>
      </dgm:t>
    </dgm:pt>
    <dgm:pt modelId="{5D31849A-9B97-43C8-A855-14799DA1648E}">
      <dgm:prSet phldrT="[Text]" custT="1"/>
      <dgm:spPr/>
      <dgm:t>
        <a:bodyPr/>
        <a:lstStyle/>
        <a:p>
          <a:r>
            <a:rPr lang="en-US" sz="1800" b="1" dirty="0" smtClean="0"/>
            <a:t>Sub-culture</a:t>
          </a:r>
          <a:endParaRPr lang="en-US" sz="1800" b="1" dirty="0"/>
        </a:p>
      </dgm:t>
    </dgm:pt>
    <dgm:pt modelId="{964F879E-71E4-40DE-848E-23B629AFB273}" type="parTrans" cxnId="{373A4EBB-6960-4DC0-B303-295CDA570DA9}">
      <dgm:prSet/>
      <dgm:spPr/>
      <dgm:t>
        <a:bodyPr/>
        <a:lstStyle/>
        <a:p>
          <a:endParaRPr lang="en-US"/>
        </a:p>
      </dgm:t>
    </dgm:pt>
    <dgm:pt modelId="{875B837A-33CA-4D1D-8B29-38AFD1E2235A}" type="sibTrans" cxnId="{373A4EBB-6960-4DC0-B303-295CDA570DA9}">
      <dgm:prSet/>
      <dgm:spPr/>
      <dgm:t>
        <a:bodyPr/>
        <a:lstStyle/>
        <a:p>
          <a:endParaRPr lang="en-US"/>
        </a:p>
      </dgm:t>
    </dgm:pt>
    <dgm:pt modelId="{4DC316E3-FD0D-4B88-AEF4-E82B9CCBBF04}">
      <dgm:prSet custT="1"/>
      <dgm:spPr/>
      <dgm:t>
        <a:bodyPr/>
        <a:lstStyle/>
        <a:p>
          <a:r>
            <a:rPr lang="en-US" sz="2600" dirty="0" smtClean="0"/>
            <a:t>0.25% </a:t>
          </a:r>
          <a:r>
            <a:rPr lang="en-US" sz="2600" dirty="0" err="1" smtClean="0"/>
            <a:t>Trypsin</a:t>
          </a:r>
          <a:r>
            <a:rPr lang="en-US" sz="2600" dirty="0" smtClean="0"/>
            <a:t>-EDETA  (disaggregation). </a:t>
          </a:r>
          <a:endParaRPr lang="en-US" sz="2600" dirty="0"/>
        </a:p>
      </dgm:t>
    </dgm:pt>
    <dgm:pt modelId="{EF15F730-459D-463A-BA91-D43519610ECC}" type="parTrans" cxnId="{B86D7E9E-59D5-4896-9F38-7E3A15C2D619}">
      <dgm:prSet/>
      <dgm:spPr/>
      <dgm:t>
        <a:bodyPr/>
        <a:lstStyle/>
        <a:p>
          <a:endParaRPr lang="en-US"/>
        </a:p>
      </dgm:t>
    </dgm:pt>
    <dgm:pt modelId="{6395E53C-6829-4B8B-8F2F-9FBBFBF27BC7}" type="sibTrans" cxnId="{B86D7E9E-59D5-4896-9F38-7E3A15C2D619}">
      <dgm:prSet/>
      <dgm:spPr/>
      <dgm:t>
        <a:bodyPr/>
        <a:lstStyle/>
        <a:p>
          <a:endParaRPr lang="en-US"/>
        </a:p>
      </dgm:t>
    </dgm:pt>
    <dgm:pt modelId="{92359F8A-407F-4EFE-890C-2D72F50C08EC}">
      <dgm:prSet custT="1"/>
      <dgm:spPr/>
      <dgm:t>
        <a:bodyPr/>
        <a:lstStyle/>
        <a:p>
          <a:r>
            <a:rPr lang="en-US" sz="1800" b="1" dirty="0" smtClean="0"/>
            <a:t>Media</a:t>
          </a:r>
          <a:endParaRPr lang="en-US" sz="1800" b="1" dirty="0"/>
        </a:p>
      </dgm:t>
    </dgm:pt>
    <dgm:pt modelId="{707F1959-2903-4328-A8A0-C9DC4B670CF8}" type="parTrans" cxnId="{B9BD4377-E332-40F1-80DE-44A8C9F5DA2A}">
      <dgm:prSet/>
      <dgm:spPr/>
      <dgm:t>
        <a:bodyPr/>
        <a:lstStyle/>
        <a:p>
          <a:endParaRPr lang="en-US"/>
        </a:p>
      </dgm:t>
    </dgm:pt>
    <dgm:pt modelId="{BEB4F806-21C9-4639-8FC4-028B1CC12B88}" type="sibTrans" cxnId="{B9BD4377-E332-40F1-80DE-44A8C9F5DA2A}">
      <dgm:prSet/>
      <dgm:spPr/>
      <dgm:t>
        <a:bodyPr/>
        <a:lstStyle/>
        <a:p>
          <a:endParaRPr lang="en-US"/>
        </a:p>
      </dgm:t>
    </dgm:pt>
    <dgm:pt modelId="{69742176-D5DF-40B4-90E5-5A601D72DF9C}">
      <dgm:prSet custT="1"/>
      <dgm:spPr/>
      <dgm:t>
        <a:bodyPr/>
        <a:lstStyle/>
        <a:p>
          <a:r>
            <a:rPr lang="en-US" sz="2600" dirty="0" smtClean="0"/>
            <a:t>DMEM, RPMI. (necked flasks)</a:t>
          </a:r>
          <a:endParaRPr lang="en-US" sz="2600" dirty="0"/>
        </a:p>
      </dgm:t>
    </dgm:pt>
    <dgm:pt modelId="{C09D85DD-637E-4673-AD84-9494A3FDF170}" type="parTrans" cxnId="{2EFF7222-0B58-4B3A-8ABF-A793EF8C69B5}">
      <dgm:prSet/>
      <dgm:spPr/>
      <dgm:t>
        <a:bodyPr/>
        <a:lstStyle/>
        <a:p>
          <a:endParaRPr lang="en-US"/>
        </a:p>
      </dgm:t>
    </dgm:pt>
    <dgm:pt modelId="{17B94D27-4F84-4CFA-9CE0-ACEB247959DF}" type="sibTrans" cxnId="{2EFF7222-0B58-4B3A-8ABF-A793EF8C69B5}">
      <dgm:prSet/>
      <dgm:spPr/>
      <dgm:t>
        <a:bodyPr/>
        <a:lstStyle/>
        <a:p>
          <a:endParaRPr lang="en-US"/>
        </a:p>
      </dgm:t>
    </dgm:pt>
    <dgm:pt modelId="{DEAA7C2F-C296-4798-AE24-72BC35CFB5E3}">
      <dgm:prSet custT="1"/>
      <dgm:spPr/>
      <dgm:t>
        <a:bodyPr/>
        <a:lstStyle/>
        <a:p>
          <a:r>
            <a:rPr lang="en-US" sz="2600" dirty="0" smtClean="0"/>
            <a:t>G.F</a:t>
          </a:r>
          <a:endParaRPr lang="en-US" sz="2600" dirty="0"/>
        </a:p>
      </dgm:t>
    </dgm:pt>
    <dgm:pt modelId="{F6534C3B-EB5C-4ADD-9FF8-3BD73E1B18AE}" type="parTrans" cxnId="{1F665BC6-B7D1-451B-8581-1D99BBAAD17B}">
      <dgm:prSet/>
      <dgm:spPr/>
      <dgm:t>
        <a:bodyPr/>
        <a:lstStyle/>
        <a:p>
          <a:endParaRPr lang="en-US"/>
        </a:p>
      </dgm:t>
    </dgm:pt>
    <dgm:pt modelId="{CE83B31C-FF01-4C39-98A8-B0C2F636A3F7}" type="sibTrans" cxnId="{1F665BC6-B7D1-451B-8581-1D99BBAAD17B}">
      <dgm:prSet/>
      <dgm:spPr/>
      <dgm:t>
        <a:bodyPr/>
        <a:lstStyle/>
        <a:p>
          <a:endParaRPr lang="en-US"/>
        </a:p>
      </dgm:t>
    </dgm:pt>
    <dgm:pt modelId="{8BEB311F-CEBF-4AE3-8D45-045ED58388FE}">
      <dgm:prSet custT="1"/>
      <dgm:spPr/>
      <dgm:t>
        <a:bodyPr/>
        <a:lstStyle/>
        <a:p>
          <a:r>
            <a:rPr lang="en-US" sz="2600" dirty="0" smtClean="0"/>
            <a:t>Different volume of growth factor.</a:t>
          </a:r>
          <a:endParaRPr lang="en-US" sz="2600" dirty="0"/>
        </a:p>
      </dgm:t>
    </dgm:pt>
    <dgm:pt modelId="{86AF46FC-D130-4006-B374-8753FB3AB1D7}" type="parTrans" cxnId="{15D522C2-D50E-4929-8134-C2356175630F}">
      <dgm:prSet/>
      <dgm:spPr/>
      <dgm:t>
        <a:bodyPr/>
        <a:lstStyle/>
        <a:p>
          <a:endParaRPr lang="en-US"/>
        </a:p>
      </dgm:t>
    </dgm:pt>
    <dgm:pt modelId="{78593F73-9E3A-4B2A-A943-EBE748E10CA6}" type="sibTrans" cxnId="{15D522C2-D50E-4929-8134-C2356175630F}">
      <dgm:prSet/>
      <dgm:spPr/>
      <dgm:t>
        <a:bodyPr/>
        <a:lstStyle/>
        <a:p>
          <a:endParaRPr lang="en-US"/>
        </a:p>
      </dgm:t>
    </dgm:pt>
    <dgm:pt modelId="{720295B4-8B8C-4C78-A6E2-A198A7AD4705}" type="pres">
      <dgm:prSet presAssocID="{6847967D-396D-4D29-A42A-0509D0C073EF}" presName="linearFlow" presStyleCnt="0">
        <dgm:presLayoutVars>
          <dgm:dir/>
          <dgm:animLvl val="lvl"/>
          <dgm:resizeHandles val="exact"/>
        </dgm:presLayoutVars>
      </dgm:prSet>
      <dgm:spPr/>
      <dgm:t>
        <a:bodyPr/>
        <a:lstStyle/>
        <a:p>
          <a:endParaRPr lang="en-US"/>
        </a:p>
      </dgm:t>
    </dgm:pt>
    <dgm:pt modelId="{CB5981C5-842A-4DD1-B55F-4A5E7CA75A38}" type="pres">
      <dgm:prSet presAssocID="{11BB337D-F54F-4334-B92F-071D040BDEBD}" presName="composite" presStyleCnt="0"/>
      <dgm:spPr/>
    </dgm:pt>
    <dgm:pt modelId="{6ABC8580-E756-4C5C-B987-F064353726A7}" type="pres">
      <dgm:prSet presAssocID="{11BB337D-F54F-4334-B92F-071D040BDEBD}" presName="parentText" presStyleLbl="alignNode1" presStyleIdx="0" presStyleCnt="6">
        <dgm:presLayoutVars>
          <dgm:chMax val="1"/>
          <dgm:bulletEnabled val="1"/>
        </dgm:presLayoutVars>
      </dgm:prSet>
      <dgm:spPr/>
      <dgm:t>
        <a:bodyPr/>
        <a:lstStyle/>
        <a:p>
          <a:endParaRPr lang="en-US"/>
        </a:p>
      </dgm:t>
    </dgm:pt>
    <dgm:pt modelId="{203B15B0-33D1-444A-90C1-D93149C4577A}" type="pres">
      <dgm:prSet presAssocID="{11BB337D-F54F-4334-B92F-071D040BDEBD}" presName="descendantText" presStyleLbl="alignAcc1" presStyleIdx="0" presStyleCnt="6" custLinFactNeighborX="945">
        <dgm:presLayoutVars>
          <dgm:bulletEnabled val="1"/>
        </dgm:presLayoutVars>
      </dgm:prSet>
      <dgm:spPr/>
      <dgm:t>
        <a:bodyPr/>
        <a:lstStyle/>
        <a:p>
          <a:endParaRPr lang="en-US"/>
        </a:p>
      </dgm:t>
    </dgm:pt>
    <dgm:pt modelId="{C30C5BBA-FD03-4188-BCF9-BAFDD3917D8C}" type="pres">
      <dgm:prSet presAssocID="{A41030A4-EB44-4C4E-8D22-B7106BF490C2}" presName="sp" presStyleCnt="0"/>
      <dgm:spPr/>
    </dgm:pt>
    <dgm:pt modelId="{E2CFE582-343E-4B5A-8C31-783B75EB2822}" type="pres">
      <dgm:prSet presAssocID="{F76C7C7E-E85C-4786-AE1C-1027B793D5B2}" presName="composite" presStyleCnt="0"/>
      <dgm:spPr/>
    </dgm:pt>
    <dgm:pt modelId="{45763927-AB2C-437B-BE92-172E70F7AA68}" type="pres">
      <dgm:prSet presAssocID="{F76C7C7E-E85C-4786-AE1C-1027B793D5B2}" presName="parentText" presStyleLbl="alignNode1" presStyleIdx="1" presStyleCnt="6">
        <dgm:presLayoutVars>
          <dgm:chMax val="1"/>
          <dgm:bulletEnabled val="1"/>
        </dgm:presLayoutVars>
      </dgm:prSet>
      <dgm:spPr/>
      <dgm:t>
        <a:bodyPr/>
        <a:lstStyle/>
        <a:p>
          <a:endParaRPr lang="en-US"/>
        </a:p>
      </dgm:t>
    </dgm:pt>
    <dgm:pt modelId="{22C5A36C-0494-4FEC-A90C-C8BE73B22A9C}" type="pres">
      <dgm:prSet presAssocID="{F76C7C7E-E85C-4786-AE1C-1027B793D5B2}" presName="descendantText" presStyleLbl="alignAcc1" presStyleIdx="1" presStyleCnt="6">
        <dgm:presLayoutVars>
          <dgm:bulletEnabled val="1"/>
        </dgm:presLayoutVars>
      </dgm:prSet>
      <dgm:spPr/>
      <dgm:t>
        <a:bodyPr/>
        <a:lstStyle/>
        <a:p>
          <a:endParaRPr lang="en-US"/>
        </a:p>
      </dgm:t>
    </dgm:pt>
    <dgm:pt modelId="{53AD90BA-AC98-4E33-A68D-F9435F9D82B6}" type="pres">
      <dgm:prSet presAssocID="{36F291C5-74D4-4FD0-AA41-CD98D1B93828}" presName="sp" presStyleCnt="0"/>
      <dgm:spPr/>
    </dgm:pt>
    <dgm:pt modelId="{471EC1B4-1EAE-4D5A-A740-88746474F1D3}" type="pres">
      <dgm:prSet presAssocID="{D2FC908C-AAAD-428E-8031-B00EA78AC5C7}" presName="composite" presStyleCnt="0"/>
      <dgm:spPr/>
    </dgm:pt>
    <dgm:pt modelId="{4A2F9087-E37E-477D-B9F9-308555713B90}" type="pres">
      <dgm:prSet presAssocID="{D2FC908C-AAAD-428E-8031-B00EA78AC5C7}" presName="parentText" presStyleLbl="alignNode1" presStyleIdx="2" presStyleCnt="6">
        <dgm:presLayoutVars>
          <dgm:chMax val="1"/>
          <dgm:bulletEnabled val="1"/>
        </dgm:presLayoutVars>
      </dgm:prSet>
      <dgm:spPr/>
      <dgm:t>
        <a:bodyPr/>
        <a:lstStyle/>
        <a:p>
          <a:endParaRPr lang="en-US"/>
        </a:p>
      </dgm:t>
    </dgm:pt>
    <dgm:pt modelId="{DE5F808A-0E58-4F33-B596-F49432877915}" type="pres">
      <dgm:prSet presAssocID="{D2FC908C-AAAD-428E-8031-B00EA78AC5C7}" presName="descendantText" presStyleLbl="alignAcc1" presStyleIdx="2" presStyleCnt="6" custLinFactNeighborX="-47" custLinFactNeighborY="719">
        <dgm:presLayoutVars>
          <dgm:bulletEnabled val="1"/>
        </dgm:presLayoutVars>
      </dgm:prSet>
      <dgm:spPr/>
      <dgm:t>
        <a:bodyPr/>
        <a:lstStyle/>
        <a:p>
          <a:endParaRPr lang="en-US"/>
        </a:p>
      </dgm:t>
    </dgm:pt>
    <dgm:pt modelId="{BF28FF1B-5800-4D7F-AB0B-336D2F918A3D}" type="pres">
      <dgm:prSet presAssocID="{639101C3-AD60-45E1-A867-3EC8308CB131}" presName="sp" presStyleCnt="0"/>
      <dgm:spPr/>
    </dgm:pt>
    <dgm:pt modelId="{37C3294C-D4BB-43C1-BAB2-9B38B57CB4AB}" type="pres">
      <dgm:prSet presAssocID="{5D31849A-9B97-43C8-A855-14799DA1648E}" presName="composite" presStyleCnt="0"/>
      <dgm:spPr/>
    </dgm:pt>
    <dgm:pt modelId="{2E57ADBF-1FFD-407C-83DB-1F124EBDA87F}" type="pres">
      <dgm:prSet presAssocID="{5D31849A-9B97-43C8-A855-14799DA1648E}" presName="parentText" presStyleLbl="alignNode1" presStyleIdx="3" presStyleCnt="6">
        <dgm:presLayoutVars>
          <dgm:chMax val="1"/>
          <dgm:bulletEnabled val="1"/>
        </dgm:presLayoutVars>
      </dgm:prSet>
      <dgm:spPr/>
      <dgm:t>
        <a:bodyPr/>
        <a:lstStyle/>
        <a:p>
          <a:endParaRPr lang="en-US"/>
        </a:p>
      </dgm:t>
    </dgm:pt>
    <dgm:pt modelId="{29D6E973-55E5-4C0B-8C20-8F5C1B0C6DD1}" type="pres">
      <dgm:prSet presAssocID="{5D31849A-9B97-43C8-A855-14799DA1648E}" presName="descendantText" presStyleLbl="alignAcc1" presStyleIdx="3" presStyleCnt="6">
        <dgm:presLayoutVars>
          <dgm:bulletEnabled val="1"/>
        </dgm:presLayoutVars>
      </dgm:prSet>
      <dgm:spPr/>
      <dgm:t>
        <a:bodyPr/>
        <a:lstStyle/>
        <a:p>
          <a:endParaRPr lang="en-US"/>
        </a:p>
      </dgm:t>
    </dgm:pt>
    <dgm:pt modelId="{5437A4D0-6685-4CBC-92CC-C892E841D19F}" type="pres">
      <dgm:prSet presAssocID="{875B837A-33CA-4D1D-8B29-38AFD1E2235A}" presName="sp" presStyleCnt="0"/>
      <dgm:spPr/>
    </dgm:pt>
    <dgm:pt modelId="{1D4E1A98-F0F0-48D4-917B-38B537ADE884}" type="pres">
      <dgm:prSet presAssocID="{92359F8A-407F-4EFE-890C-2D72F50C08EC}" presName="composite" presStyleCnt="0"/>
      <dgm:spPr/>
    </dgm:pt>
    <dgm:pt modelId="{A9FADE8E-CD91-4436-BE28-5960C434EFEF}" type="pres">
      <dgm:prSet presAssocID="{92359F8A-407F-4EFE-890C-2D72F50C08EC}" presName="parentText" presStyleLbl="alignNode1" presStyleIdx="4" presStyleCnt="6">
        <dgm:presLayoutVars>
          <dgm:chMax val="1"/>
          <dgm:bulletEnabled val="1"/>
        </dgm:presLayoutVars>
      </dgm:prSet>
      <dgm:spPr/>
      <dgm:t>
        <a:bodyPr/>
        <a:lstStyle/>
        <a:p>
          <a:endParaRPr lang="en-US"/>
        </a:p>
      </dgm:t>
    </dgm:pt>
    <dgm:pt modelId="{68ABDF1C-FF0C-48B3-B253-2743D23B5BD2}" type="pres">
      <dgm:prSet presAssocID="{92359F8A-407F-4EFE-890C-2D72F50C08EC}" presName="descendantText" presStyleLbl="alignAcc1" presStyleIdx="4" presStyleCnt="6">
        <dgm:presLayoutVars>
          <dgm:bulletEnabled val="1"/>
        </dgm:presLayoutVars>
      </dgm:prSet>
      <dgm:spPr/>
      <dgm:t>
        <a:bodyPr/>
        <a:lstStyle/>
        <a:p>
          <a:endParaRPr lang="en-US"/>
        </a:p>
      </dgm:t>
    </dgm:pt>
    <dgm:pt modelId="{C55BF7A0-C835-4E43-84E3-4C74B447C760}" type="pres">
      <dgm:prSet presAssocID="{BEB4F806-21C9-4639-8FC4-028B1CC12B88}" presName="sp" presStyleCnt="0"/>
      <dgm:spPr/>
    </dgm:pt>
    <dgm:pt modelId="{6504690F-52B7-4005-A52E-BCD4AA1B81B4}" type="pres">
      <dgm:prSet presAssocID="{DEAA7C2F-C296-4798-AE24-72BC35CFB5E3}" presName="composite" presStyleCnt="0"/>
      <dgm:spPr/>
    </dgm:pt>
    <dgm:pt modelId="{022BF7FA-FA62-43A6-9BF3-FE8103D731F0}" type="pres">
      <dgm:prSet presAssocID="{DEAA7C2F-C296-4798-AE24-72BC35CFB5E3}" presName="parentText" presStyleLbl="alignNode1" presStyleIdx="5" presStyleCnt="6">
        <dgm:presLayoutVars>
          <dgm:chMax val="1"/>
          <dgm:bulletEnabled val="1"/>
        </dgm:presLayoutVars>
      </dgm:prSet>
      <dgm:spPr/>
      <dgm:t>
        <a:bodyPr/>
        <a:lstStyle/>
        <a:p>
          <a:endParaRPr lang="en-US"/>
        </a:p>
      </dgm:t>
    </dgm:pt>
    <dgm:pt modelId="{77ACD4AC-6277-4415-BEBB-E4A54501D62D}" type="pres">
      <dgm:prSet presAssocID="{DEAA7C2F-C296-4798-AE24-72BC35CFB5E3}" presName="descendantText" presStyleLbl="alignAcc1" presStyleIdx="5" presStyleCnt="6">
        <dgm:presLayoutVars>
          <dgm:bulletEnabled val="1"/>
        </dgm:presLayoutVars>
      </dgm:prSet>
      <dgm:spPr/>
      <dgm:t>
        <a:bodyPr/>
        <a:lstStyle/>
        <a:p>
          <a:endParaRPr lang="en-US"/>
        </a:p>
      </dgm:t>
    </dgm:pt>
  </dgm:ptLst>
  <dgm:cxnLst>
    <dgm:cxn modelId="{880F9755-4E51-4300-BCA5-FA7D6CBCEE41}" type="presOf" srcId="{2C918002-75F3-4727-9162-05FA200D0118}" destId="{203B15B0-33D1-444A-90C1-D93149C4577A}" srcOrd="0" destOrd="0" presId="urn:microsoft.com/office/officeart/2005/8/layout/chevron2"/>
    <dgm:cxn modelId="{27AA9991-81A1-46AD-AE54-A7090CD027A4}" srcId="{F76C7C7E-E85C-4786-AE1C-1027B793D5B2}" destId="{F34EE344-EC1F-4E3A-8147-65CF1A6A0F84}" srcOrd="0" destOrd="0" parTransId="{820DA30D-84D3-467F-8103-1D83821792F4}" sibTransId="{CF8ED4EB-09E5-4637-A74E-F816B0F33F7A}"/>
    <dgm:cxn modelId="{1E2CB685-19C3-439C-A391-41996718B3AF}" srcId="{6847967D-396D-4D29-A42A-0509D0C073EF}" destId="{11BB337D-F54F-4334-B92F-071D040BDEBD}" srcOrd="0" destOrd="0" parTransId="{F6877F48-92BC-4CF5-9D13-31B717F1EFFB}" sibTransId="{A41030A4-EB44-4C4E-8D22-B7106BF490C2}"/>
    <dgm:cxn modelId="{69FE3D07-69C9-4193-8FF7-9AA773BC7DD7}" srcId="{6847967D-396D-4D29-A42A-0509D0C073EF}" destId="{D2FC908C-AAAD-428E-8031-B00EA78AC5C7}" srcOrd="2" destOrd="0" parTransId="{1BDEE45E-91C0-4DA0-8597-1D04F84B1AF9}" sibTransId="{639101C3-AD60-45E1-A867-3EC8308CB131}"/>
    <dgm:cxn modelId="{1F665BC6-B7D1-451B-8581-1D99BBAAD17B}" srcId="{6847967D-396D-4D29-A42A-0509D0C073EF}" destId="{DEAA7C2F-C296-4798-AE24-72BC35CFB5E3}" srcOrd="5" destOrd="0" parTransId="{F6534C3B-EB5C-4ADD-9FF8-3BD73E1B18AE}" sibTransId="{CE83B31C-FF01-4C39-98A8-B0C2F636A3F7}"/>
    <dgm:cxn modelId="{2BE840F5-D3A6-4CC6-AB8F-E6EFED7DD68E}" type="presOf" srcId="{D2FC908C-AAAD-428E-8031-B00EA78AC5C7}" destId="{4A2F9087-E37E-477D-B9F9-308555713B90}" srcOrd="0" destOrd="0" presId="urn:microsoft.com/office/officeart/2005/8/layout/chevron2"/>
    <dgm:cxn modelId="{605988E3-9FB0-4BBC-AFCB-946C7269038B}" type="presOf" srcId="{DEAA7C2F-C296-4798-AE24-72BC35CFB5E3}" destId="{022BF7FA-FA62-43A6-9BF3-FE8103D731F0}" srcOrd="0" destOrd="0" presId="urn:microsoft.com/office/officeart/2005/8/layout/chevron2"/>
    <dgm:cxn modelId="{C95300C6-E5D3-4042-B7DA-F33CB5781F5D}" type="presOf" srcId="{F76C7C7E-E85C-4786-AE1C-1027B793D5B2}" destId="{45763927-AB2C-437B-BE92-172E70F7AA68}" srcOrd="0" destOrd="0" presId="urn:microsoft.com/office/officeart/2005/8/layout/chevron2"/>
    <dgm:cxn modelId="{2EFF7222-0B58-4B3A-8ABF-A793EF8C69B5}" srcId="{92359F8A-407F-4EFE-890C-2D72F50C08EC}" destId="{69742176-D5DF-40B4-90E5-5A601D72DF9C}" srcOrd="0" destOrd="0" parTransId="{C09D85DD-637E-4673-AD84-9494A3FDF170}" sibTransId="{17B94D27-4F84-4CFA-9CE0-ACEB247959DF}"/>
    <dgm:cxn modelId="{15D522C2-D50E-4929-8134-C2356175630F}" srcId="{DEAA7C2F-C296-4798-AE24-72BC35CFB5E3}" destId="{8BEB311F-CEBF-4AE3-8D45-045ED58388FE}" srcOrd="0" destOrd="0" parTransId="{86AF46FC-D130-4006-B374-8753FB3AB1D7}" sibTransId="{78593F73-9E3A-4B2A-A943-EBE748E10CA6}"/>
    <dgm:cxn modelId="{2CF352ED-7C9B-4883-AC88-025551E97FBC}" srcId="{6847967D-396D-4D29-A42A-0509D0C073EF}" destId="{F76C7C7E-E85C-4786-AE1C-1027B793D5B2}" srcOrd="1" destOrd="0" parTransId="{D755A3DE-CE55-432A-8801-56F57E237DF3}" sibTransId="{36F291C5-74D4-4FD0-AA41-CD98D1B93828}"/>
    <dgm:cxn modelId="{373A4EBB-6960-4DC0-B303-295CDA570DA9}" srcId="{6847967D-396D-4D29-A42A-0509D0C073EF}" destId="{5D31849A-9B97-43C8-A855-14799DA1648E}" srcOrd="3" destOrd="0" parTransId="{964F879E-71E4-40DE-848E-23B629AFB273}" sibTransId="{875B837A-33CA-4D1D-8B29-38AFD1E2235A}"/>
    <dgm:cxn modelId="{C1D10AD9-FDEA-41F0-BA4B-3C656B0F53DA}" type="presOf" srcId="{11BB337D-F54F-4334-B92F-071D040BDEBD}" destId="{6ABC8580-E756-4C5C-B987-F064353726A7}" srcOrd="0" destOrd="0" presId="urn:microsoft.com/office/officeart/2005/8/layout/chevron2"/>
    <dgm:cxn modelId="{B86D7E9E-59D5-4896-9F38-7E3A15C2D619}" srcId="{5D31849A-9B97-43C8-A855-14799DA1648E}" destId="{4DC316E3-FD0D-4B88-AEF4-E82B9CCBBF04}" srcOrd="0" destOrd="0" parTransId="{EF15F730-459D-463A-BA91-D43519610ECC}" sibTransId="{6395E53C-6829-4B8B-8F2F-9FBBFBF27BC7}"/>
    <dgm:cxn modelId="{6EF159C1-303A-4E9F-A064-2491061487D7}" type="presOf" srcId="{F34EE344-EC1F-4E3A-8147-65CF1A6A0F84}" destId="{22C5A36C-0494-4FEC-A90C-C8BE73B22A9C}" srcOrd="0" destOrd="0" presId="urn:microsoft.com/office/officeart/2005/8/layout/chevron2"/>
    <dgm:cxn modelId="{49AFEBF7-6F02-4AC0-9409-31F9AB8039B0}" type="presOf" srcId="{8BEB311F-CEBF-4AE3-8D45-045ED58388FE}" destId="{77ACD4AC-6277-4415-BEBB-E4A54501D62D}" srcOrd="0" destOrd="0" presId="urn:microsoft.com/office/officeart/2005/8/layout/chevron2"/>
    <dgm:cxn modelId="{36B8B4F1-9D74-4EDC-88B3-1351C0CCDD88}" type="presOf" srcId="{69742176-D5DF-40B4-90E5-5A601D72DF9C}" destId="{68ABDF1C-FF0C-48B3-B253-2743D23B5BD2}" srcOrd="0" destOrd="0" presId="urn:microsoft.com/office/officeart/2005/8/layout/chevron2"/>
    <dgm:cxn modelId="{F6BD1CA8-570D-48F0-A42C-B4A1CFD82D6A}" type="presOf" srcId="{E75B8215-5115-45A5-9CA6-D4612000E9B8}" destId="{DE5F808A-0E58-4F33-B596-F49432877915}" srcOrd="0" destOrd="0" presId="urn:microsoft.com/office/officeart/2005/8/layout/chevron2"/>
    <dgm:cxn modelId="{FEFD2424-2FB8-49B3-91FB-0CBE5D25BC7E}" type="presOf" srcId="{6847967D-396D-4D29-A42A-0509D0C073EF}" destId="{720295B4-8B8C-4C78-A6E2-A198A7AD4705}" srcOrd="0" destOrd="0" presId="urn:microsoft.com/office/officeart/2005/8/layout/chevron2"/>
    <dgm:cxn modelId="{2E7E9704-33D6-442A-8848-685FDF249C84}" type="presOf" srcId="{92359F8A-407F-4EFE-890C-2D72F50C08EC}" destId="{A9FADE8E-CD91-4436-BE28-5960C434EFEF}" srcOrd="0" destOrd="0" presId="urn:microsoft.com/office/officeart/2005/8/layout/chevron2"/>
    <dgm:cxn modelId="{AD63C198-4871-4EE1-A016-78C3D1AEC50C}" srcId="{11BB337D-F54F-4334-B92F-071D040BDEBD}" destId="{2C918002-75F3-4727-9162-05FA200D0118}" srcOrd="0" destOrd="0" parTransId="{D4670277-C30B-449F-9FFC-64F5ACD7B9A5}" sibTransId="{B75B283D-C45D-48D4-8AE6-D08E98756647}"/>
    <dgm:cxn modelId="{C999E34F-B058-4544-A1AB-C4C2075E5252}" type="presOf" srcId="{5D31849A-9B97-43C8-A855-14799DA1648E}" destId="{2E57ADBF-1FFD-407C-83DB-1F124EBDA87F}" srcOrd="0" destOrd="0" presId="urn:microsoft.com/office/officeart/2005/8/layout/chevron2"/>
    <dgm:cxn modelId="{4CCB87DB-6CF0-4184-BE1F-0D93EC1BB092}" type="presOf" srcId="{4DC316E3-FD0D-4B88-AEF4-E82B9CCBBF04}" destId="{29D6E973-55E5-4C0B-8C20-8F5C1B0C6DD1}" srcOrd="0" destOrd="0" presId="urn:microsoft.com/office/officeart/2005/8/layout/chevron2"/>
    <dgm:cxn modelId="{3AECFB14-F7DA-46FA-AEDD-4F5746B22C0C}" srcId="{D2FC908C-AAAD-428E-8031-B00EA78AC5C7}" destId="{E75B8215-5115-45A5-9CA6-D4612000E9B8}" srcOrd="0" destOrd="0" parTransId="{73912897-E019-4573-BA94-67AC756F342F}" sibTransId="{DCA466A3-B983-49E3-BCD9-8B1DB07C508E}"/>
    <dgm:cxn modelId="{B9BD4377-E332-40F1-80DE-44A8C9F5DA2A}" srcId="{6847967D-396D-4D29-A42A-0509D0C073EF}" destId="{92359F8A-407F-4EFE-890C-2D72F50C08EC}" srcOrd="4" destOrd="0" parTransId="{707F1959-2903-4328-A8A0-C9DC4B670CF8}" sibTransId="{BEB4F806-21C9-4639-8FC4-028B1CC12B88}"/>
    <dgm:cxn modelId="{B14AABDF-84AB-4F1E-86D8-8CEDE6149BCE}" type="presParOf" srcId="{720295B4-8B8C-4C78-A6E2-A198A7AD4705}" destId="{CB5981C5-842A-4DD1-B55F-4A5E7CA75A38}" srcOrd="0" destOrd="0" presId="urn:microsoft.com/office/officeart/2005/8/layout/chevron2"/>
    <dgm:cxn modelId="{B86C3B08-6CB1-43D1-B9E0-BFF7EF38156A}" type="presParOf" srcId="{CB5981C5-842A-4DD1-B55F-4A5E7CA75A38}" destId="{6ABC8580-E756-4C5C-B987-F064353726A7}" srcOrd="0" destOrd="0" presId="urn:microsoft.com/office/officeart/2005/8/layout/chevron2"/>
    <dgm:cxn modelId="{04DA0A28-9F0B-499D-BB67-873A641730D0}" type="presParOf" srcId="{CB5981C5-842A-4DD1-B55F-4A5E7CA75A38}" destId="{203B15B0-33D1-444A-90C1-D93149C4577A}" srcOrd="1" destOrd="0" presId="urn:microsoft.com/office/officeart/2005/8/layout/chevron2"/>
    <dgm:cxn modelId="{0F526AE9-EBCD-41FB-8066-1ED6090A7C9F}" type="presParOf" srcId="{720295B4-8B8C-4C78-A6E2-A198A7AD4705}" destId="{C30C5BBA-FD03-4188-BCF9-BAFDD3917D8C}" srcOrd="1" destOrd="0" presId="urn:microsoft.com/office/officeart/2005/8/layout/chevron2"/>
    <dgm:cxn modelId="{63059F50-9639-429F-8748-2233DC1B21FE}" type="presParOf" srcId="{720295B4-8B8C-4C78-A6E2-A198A7AD4705}" destId="{E2CFE582-343E-4B5A-8C31-783B75EB2822}" srcOrd="2" destOrd="0" presId="urn:microsoft.com/office/officeart/2005/8/layout/chevron2"/>
    <dgm:cxn modelId="{E3F33BAC-FCAE-4FD2-8964-948225361215}" type="presParOf" srcId="{E2CFE582-343E-4B5A-8C31-783B75EB2822}" destId="{45763927-AB2C-437B-BE92-172E70F7AA68}" srcOrd="0" destOrd="0" presId="urn:microsoft.com/office/officeart/2005/8/layout/chevron2"/>
    <dgm:cxn modelId="{5F29FE34-BF7E-49C5-A707-068A612EF185}" type="presParOf" srcId="{E2CFE582-343E-4B5A-8C31-783B75EB2822}" destId="{22C5A36C-0494-4FEC-A90C-C8BE73B22A9C}" srcOrd="1" destOrd="0" presId="urn:microsoft.com/office/officeart/2005/8/layout/chevron2"/>
    <dgm:cxn modelId="{393B6772-9BD7-4DF3-A965-B2F5097ABD54}" type="presParOf" srcId="{720295B4-8B8C-4C78-A6E2-A198A7AD4705}" destId="{53AD90BA-AC98-4E33-A68D-F9435F9D82B6}" srcOrd="3" destOrd="0" presId="urn:microsoft.com/office/officeart/2005/8/layout/chevron2"/>
    <dgm:cxn modelId="{B8874F3F-3135-473C-BC33-3A181A7335F4}" type="presParOf" srcId="{720295B4-8B8C-4C78-A6E2-A198A7AD4705}" destId="{471EC1B4-1EAE-4D5A-A740-88746474F1D3}" srcOrd="4" destOrd="0" presId="urn:microsoft.com/office/officeart/2005/8/layout/chevron2"/>
    <dgm:cxn modelId="{6C6C69DF-4E3E-4720-B77B-C8885A44111E}" type="presParOf" srcId="{471EC1B4-1EAE-4D5A-A740-88746474F1D3}" destId="{4A2F9087-E37E-477D-B9F9-308555713B90}" srcOrd="0" destOrd="0" presId="urn:microsoft.com/office/officeart/2005/8/layout/chevron2"/>
    <dgm:cxn modelId="{86F09D8E-704C-4C76-B7A2-D7C3A2A40A06}" type="presParOf" srcId="{471EC1B4-1EAE-4D5A-A740-88746474F1D3}" destId="{DE5F808A-0E58-4F33-B596-F49432877915}" srcOrd="1" destOrd="0" presId="urn:microsoft.com/office/officeart/2005/8/layout/chevron2"/>
    <dgm:cxn modelId="{80C833FC-B292-476F-9687-322974F7FB08}" type="presParOf" srcId="{720295B4-8B8C-4C78-A6E2-A198A7AD4705}" destId="{BF28FF1B-5800-4D7F-AB0B-336D2F918A3D}" srcOrd="5" destOrd="0" presId="urn:microsoft.com/office/officeart/2005/8/layout/chevron2"/>
    <dgm:cxn modelId="{8A93AD3C-CD09-4A06-B57A-A2B9FF71A36A}" type="presParOf" srcId="{720295B4-8B8C-4C78-A6E2-A198A7AD4705}" destId="{37C3294C-D4BB-43C1-BAB2-9B38B57CB4AB}" srcOrd="6" destOrd="0" presId="urn:microsoft.com/office/officeart/2005/8/layout/chevron2"/>
    <dgm:cxn modelId="{F8291124-C1C5-4135-B0B4-10BC935B3A8C}" type="presParOf" srcId="{37C3294C-D4BB-43C1-BAB2-9B38B57CB4AB}" destId="{2E57ADBF-1FFD-407C-83DB-1F124EBDA87F}" srcOrd="0" destOrd="0" presId="urn:microsoft.com/office/officeart/2005/8/layout/chevron2"/>
    <dgm:cxn modelId="{54AFB43C-D766-4CDE-9BAA-7BCBFD687290}" type="presParOf" srcId="{37C3294C-D4BB-43C1-BAB2-9B38B57CB4AB}" destId="{29D6E973-55E5-4C0B-8C20-8F5C1B0C6DD1}" srcOrd="1" destOrd="0" presId="urn:microsoft.com/office/officeart/2005/8/layout/chevron2"/>
    <dgm:cxn modelId="{80EE2281-A356-4BBD-84C6-F74DC04E40DF}" type="presParOf" srcId="{720295B4-8B8C-4C78-A6E2-A198A7AD4705}" destId="{5437A4D0-6685-4CBC-92CC-C892E841D19F}" srcOrd="7" destOrd="0" presId="urn:microsoft.com/office/officeart/2005/8/layout/chevron2"/>
    <dgm:cxn modelId="{ED62CBBE-804C-4371-AFD5-1EBEC7240057}" type="presParOf" srcId="{720295B4-8B8C-4C78-A6E2-A198A7AD4705}" destId="{1D4E1A98-F0F0-48D4-917B-38B537ADE884}" srcOrd="8" destOrd="0" presId="urn:microsoft.com/office/officeart/2005/8/layout/chevron2"/>
    <dgm:cxn modelId="{047E163D-9741-4614-AFC0-40D2AE7899ED}" type="presParOf" srcId="{1D4E1A98-F0F0-48D4-917B-38B537ADE884}" destId="{A9FADE8E-CD91-4436-BE28-5960C434EFEF}" srcOrd="0" destOrd="0" presId="urn:microsoft.com/office/officeart/2005/8/layout/chevron2"/>
    <dgm:cxn modelId="{BAA1DA18-C154-4C2B-B064-EDDE9137D5F8}" type="presParOf" srcId="{1D4E1A98-F0F0-48D4-917B-38B537ADE884}" destId="{68ABDF1C-FF0C-48B3-B253-2743D23B5BD2}" srcOrd="1" destOrd="0" presId="urn:microsoft.com/office/officeart/2005/8/layout/chevron2"/>
    <dgm:cxn modelId="{FA718A21-6E49-42EC-93DE-60FF3056D4DD}" type="presParOf" srcId="{720295B4-8B8C-4C78-A6E2-A198A7AD4705}" destId="{C55BF7A0-C835-4E43-84E3-4C74B447C760}" srcOrd="9" destOrd="0" presId="urn:microsoft.com/office/officeart/2005/8/layout/chevron2"/>
    <dgm:cxn modelId="{B4423DC1-CB6E-4E11-B8EE-690164DC27E0}" type="presParOf" srcId="{720295B4-8B8C-4C78-A6E2-A198A7AD4705}" destId="{6504690F-52B7-4005-A52E-BCD4AA1B81B4}" srcOrd="10" destOrd="0" presId="urn:microsoft.com/office/officeart/2005/8/layout/chevron2"/>
    <dgm:cxn modelId="{7926DD5E-693D-4B31-81D0-6D8F7C62CF93}" type="presParOf" srcId="{6504690F-52B7-4005-A52E-BCD4AA1B81B4}" destId="{022BF7FA-FA62-43A6-9BF3-FE8103D731F0}" srcOrd="0" destOrd="0" presId="urn:microsoft.com/office/officeart/2005/8/layout/chevron2"/>
    <dgm:cxn modelId="{78DE698E-7517-422A-BBFE-ECB0F7D20ABE}" type="presParOf" srcId="{6504690F-52B7-4005-A52E-BCD4AA1B81B4}" destId="{77ACD4AC-6277-4415-BEBB-E4A54501D62D}"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799"/>
            <a:ext cx="7772400" cy="1771651"/>
          </a:xfrm>
        </p:spPr>
        <p:txBody>
          <a:bodyPr>
            <a:normAutofit fontScale="90000"/>
          </a:bodyPr>
          <a:lstStyle/>
          <a:p>
            <a:r>
              <a:rPr lang="en-US" dirty="0" smtClean="0"/>
              <a:t> Effects of Sheep Brain-Derived Factors on Primary Cultures of Kidney Cells</a:t>
            </a:r>
            <a:endParaRPr lang="en-US" dirty="0"/>
          </a:p>
        </p:txBody>
      </p:sp>
      <p:sp>
        <p:nvSpPr>
          <p:cNvPr id="3" name="Subtitle 2"/>
          <p:cNvSpPr>
            <a:spLocks noGrp="1"/>
          </p:cNvSpPr>
          <p:nvPr>
            <p:ph type="subTitle" idx="1"/>
          </p:nvPr>
        </p:nvSpPr>
        <p:spPr>
          <a:xfrm>
            <a:off x="1371600" y="4724400"/>
            <a:ext cx="6400800" cy="1752600"/>
          </a:xfrm>
        </p:spPr>
        <p:txBody>
          <a:bodyPr>
            <a:normAutofit fontScale="92500" lnSpcReduction="10000"/>
          </a:bodyPr>
          <a:lstStyle/>
          <a:p>
            <a:r>
              <a:rPr lang="en-US" b="1" dirty="0" smtClean="0"/>
              <a:t>Authors:</a:t>
            </a:r>
            <a:r>
              <a:rPr lang="en-US" dirty="0" smtClean="0"/>
              <a:t> Mohammed Yahia Ismaiel Alswalhe, Mohammad </a:t>
            </a:r>
            <a:r>
              <a:rPr lang="en-US" dirty="0" err="1" smtClean="0"/>
              <a:t>Yousef</a:t>
            </a:r>
            <a:r>
              <a:rPr lang="en-US" dirty="0" smtClean="0"/>
              <a:t> </a:t>
            </a:r>
            <a:r>
              <a:rPr lang="en-US" dirty="0" err="1" smtClean="0"/>
              <a:t>Manaserah</a:t>
            </a:r>
            <a:r>
              <a:rPr lang="en-US" dirty="0" smtClean="0"/>
              <a:t>, </a:t>
            </a:r>
            <a:r>
              <a:rPr lang="en-US" dirty="0" err="1" smtClean="0"/>
              <a:t>Hasan</a:t>
            </a:r>
            <a:r>
              <a:rPr lang="en-US" dirty="0" smtClean="0"/>
              <a:t> </a:t>
            </a:r>
            <a:r>
              <a:rPr lang="en-US" dirty="0" err="1" smtClean="0"/>
              <a:t>Altarda</a:t>
            </a:r>
            <a:r>
              <a:rPr lang="en-US" dirty="0" smtClean="0"/>
              <a:t> and Dr Robin Abu Ghazaleh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Monotype Corsiva" pitchFamily="66" charset="0"/>
              </a:rPr>
              <a:t>Cell culture result</a:t>
            </a:r>
            <a:endParaRPr lang="en-US" dirty="0"/>
          </a:p>
        </p:txBody>
      </p:sp>
      <p:sp>
        <p:nvSpPr>
          <p:cNvPr id="26" name="Rectangle 25"/>
          <p:cNvSpPr/>
          <p:nvPr/>
        </p:nvSpPr>
        <p:spPr>
          <a:xfrm>
            <a:off x="685800" y="1676400"/>
            <a:ext cx="762000"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i="1" dirty="0" smtClean="0">
                <a:solidFill>
                  <a:schemeClr val="bg1"/>
                </a:solidFill>
                <a:latin typeface="Times New Roman" pitchFamily="18" charset="0"/>
                <a:cs typeface="Times New Roman" pitchFamily="18" charset="0"/>
              </a:rPr>
              <a:t>(a)</a:t>
            </a:r>
            <a:endParaRPr lang="en-GB" sz="2800" b="1" i="1" dirty="0">
              <a:solidFill>
                <a:schemeClr val="bg1"/>
              </a:solidFill>
              <a:latin typeface="Times New Roman" pitchFamily="18" charset="0"/>
              <a:cs typeface="Times New Roman" pitchFamily="18" charset="0"/>
            </a:endParaRPr>
          </a:p>
        </p:txBody>
      </p:sp>
      <p:sp>
        <p:nvSpPr>
          <p:cNvPr id="27" name="Rectangle 26"/>
          <p:cNvSpPr/>
          <p:nvPr/>
        </p:nvSpPr>
        <p:spPr>
          <a:xfrm>
            <a:off x="4648200" y="1600200"/>
            <a:ext cx="762000"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i="1" dirty="0" smtClean="0">
                <a:solidFill>
                  <a:schemeClr val="bg1"/>
                </a:solidFill>
                <a:latin typeface="Times New Roman" pitchFamily="18" charset="0"/>
                <a:cs typeface="Times New Roman" pitchFamily="18" charset="0"/>
              </a:rPr>
              <a:t>(b)</a:t>
            </a:r>
            <a:endParaRPr lang="en-GB" sz="2800" b="1" i="1" dirty="0">
              <a:solidFill>
                <a:schemeClr val="bg1"/>
              </a:solidFill>
              <a:latin typeface="Times New Roman" pitchFamily="18" charset="0"/>
              <a:cs typeface="Times New Roman" pitchFamily="18" charset="0"/>
            </a:endParaRPr>
          </a:p>
        </p:txBody>
      </p:sp>
      <p:sp>
        <p:nvSpPr>
          <p:cNvPr id="29" name="TextBox 28"/>
          <p:cNvSpPr txBox="1"/>
          <p:nvPr/>
        </p:nvSpPr>
        <p:spPr>
          <a:xfrm>
            <a:off x="533400" y="5410200"/>
            <a:ext cx="8001000" cy="646331"/>
          </a:xfrm>
          <a:prstGeom prst="rect">
            <a:avLst/>
          </a:prstGeom>
          <a:noFill/>
        </p:spPr>
        <p:txBody>
          <a:bodyPr wrap="square" rtlCol="0">
            <a:spAutoFit/>
          </a:bodyPr>
          <a:lstStyle/>
          <a:p>
            <a:r>
              <a:rPr lang="en-GB" b="1" i="1" dirty="0" smtClean="0"/>
              <a:t>Figure 1. Confluent kidney cell monolayer at 100X magnification through a phase contrast inverted light microscope.</a:t>
            </a:r>
            <a:endParaRPr lang="en-US" dirty="0" smtClean="0"/>
          </a:p>
        </p:txBody>
      </p:sp>
      <p:pic>
        <p:nvPicPr>
          <p:cNvPr id="9" name="Picture 8" descr="C:\Mohammed Doc\Master Biotechnology\Theses\Picture 027.jpg"/>
          <p:cNvPicPr>
            <a:picLocks noChangeAspect="1" noChangeArrowheads="1"/>
          </p:cNvPicPr>
          <p:nvPr/>
        </p:nvPicPr>
        <p:blipFill>
          <a:blip r:embed="rId2" cstate="print"/>
          <a:srcRect/>
          <a:stretch>
            <a:fillRect/>
          </a:stretch>
        </p:blipFill>
        <p:spPr bwMode="auto">
          <a:xfrm>
            <a:off x="4617110" y="1905000"/>
            <a:ext cx="4184294" cy="2971800"/>
          </a:xfrm>
          <a:prstGeom prst="rect">
            <a:avLst/>
          </a:prstGeom>
          <a:noFill/>
        </p:spPr>
      </p:pic>
      <p:pic>
        <p:nvPicPr>
          <p:cNvPr id="10" name="Picture 9" descr="C:\Mohammed Doc\Master Biotechnology\Theses\primary culture\Picture 283.jpg"/>
          <p:cNvPicPr/>
          <p:nvPr/>
        </p:nvPicPr>
        <p:blipFill>
          <a:blip r:embed="rId3" cstate="print"/>
          <a:srcRect/>
          <a:stretch>
            <a:fillRect/>
          </a:stretch>
        </p:blipFill>
        <p:spPr bwMode="auto">
          <a:xfrm>
            <a:off x="609600" y="1905000"/>
            <a:ext cx="3810000" cy="2971800"/>
          </a:xfrm>
          <a:prstGeom prst="rect">
            <a:avLst/>
          </a:prstGeom>
          <a:noFill/>
        </p:spPr>
      </p:pic>
      <p:sp>
        <p:nvSpPr>
          <p:cNvPr id="11" name="Rectangle 10"/>
          <p:cNvSpPr/>
          <p:nvPr/>
        </p:nvSpPr>
        <p:spPr>
          <a:xfrm>
            <a:off x="609600" y="1905000"/>
            <a:ext cx="685800"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i="1" dirty="0" smtClean="0">
                <a:solidFill>
                  <a:schemeClr val="bg1"/>
                </a:solidFill>
                <a:latin typeface="Times New Roman" pitchFamily="18" charset="0"/>
                <a:cs typeface="Times New Roman" pitchFamily="18" charset="0"/>
              </a:rPr>
              <a:t>(a)</a:t>
            </a:r>
            <a:endParaRPr lang="en-GB" sz="2800" b="1" i="1" dirty="0">
              <a:solidFill>
                <a:schemeClr val="bg1"/>
              </a:solidFill>
              <a:latin typeface="Times New Roman" pitchFamily="18" charset="0"/>
              <a:cs typeface="Times New Roman" pitchFamily="18" charset="0"/>
            </a:endParaRPr>
          </a:p>
        </p:txBody>
      </p:sp>
      <p:sp>
        <p:nvSpPr>
          <p:cNvPr id="12" name="Rectangle 11"/>
          <p:cNvSpPr/>
          <p:nvPr/>
        </p:nvSpPr>
        <p:spPr>
          <a:xfrm>
            <a:off x="4724400" y="1981200"/>
            <a:ext cx="685800" cy="52322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b="1" i="1" dirty="0" smtClean="0">
                <a:solidFill>
                  <a:schemeClr val="bg1"/>
                </a:solidFill>
                <a:latin typeface="Times New Roman" pitchFamily="18" charset="0"/>
                <a:cs typeface="Times New Roman" pitchFamily="18" charset="0"/>
              </a:rPr>
              <a:t>(b)</a:t>
            </a:r>
            <a:endParaRPr lang="en-GB" sz="2800" b="1"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0070C0"/>
                </a:solidFill>
                <a:latin typeface="Monotype Corsiva" pitchFamily="66" charset="0"/>
              </a:rPr>
              <a:t>Conclusions</a:t>
            </a:r>
            <a:endParaRPr lang="en-US" sz="5400" dirty="0">
              <a:solidFill>
                <a:srgbClr val="0070C0"/>
              </a:solidFill>
              <a:latin typeface="Monotype Corsiva" pitchFamily="66" charset="0"/>
            </a:endParaRPr>
          </a:p>
        </p:txBody>
      </p:sp>
      <p:sp>
        <p:nvSpPr>
          <p:cNvPr id="3" name="Content Placeholder 2"/>
          <p:cNvSpPr>
            <a:spLocks noGrp="1"/>
          </p:cNvSpPr>
          <p:nvPr>
            <p:ph idx="1"/>
          </p:nvPr>
        </p:nvSpPr>
        <p:spPr/>
        <p:txBody>
          <a:bodyPr>
            <a:normAutofit/>
          </a:bodyPr>
          <a:lstStyle/>
          <a:p>
            <a:r>
              <a:rPr lang="en-GB" sz="2600" dirty="0" smtClean="0"/>
              <a:t>Healthy </a:t>
            </a:r>
            <a:r>
              <a:rPr lang="en-GB" sz="2600" dirty="0" err="1" smtClean="0"/>
              <a:t>monolayers</a:t>
            </a:r>
            <a:r>
              <a:rPr lang="en-GB" sz="2600" dirty="0" smtClean="0"/>
              <a:t> of sheep kidney cells can be cultured using new born sheep kidneys with DMEM medium and supplementation with brain extracts. </a:t>
            </a:r>
          </a:p>
          <a:p>
            <a:pPr>
              <a:buNone/>
            </a:pPr>
            <a:endParaRPr lang="en-GB" sz="2600" dirty="0" smtClean="0"/>
          </a:p>
          <a:p>
            <a:r>
              <a:rPr lang="en-GB" sz="2600" dirty="0" smtClean="0"/>
              <a:t>Input of higher quantities of brain extract had an inhibitory effect, indicating the presence of competing enhancing and inhibitory factors that interact depending upon different dosage rules to give an overall enhancement in growth rate at lower quantities and an overall inhibition at higher quantities.</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70C0"/>
                </a:solidFill>
                <a:latin typeface="Monotype Corsiva" pitchFamily="66" charset="0"/>
              </a:rPr>
              <a:t>Conclusion </a:t>
            </a:r>
            <a:endParaRPr lang="en-US" sz="5400" dirty="0">
              <a:solidFill>
                <a:srgbClr val="0070C0"/>
              </a:solidFill>
              <a:latin typeface="Monotype Corsiva" pitchFamily="66" charset="0"/>
            </a:endParaRPr>
          </a:p>
        </p:txBody>
      </p:sp>
      <p:sp>
        <p:nvSpPr>
          <p:cNvPr id="3" name="Content Placeholder 2"/>
          <p:cNvSpPr>
            <a:spLocks noGrp="1"/>
          </p:cNvSpPr>
          <p:nvPr>
            <p:ph idx="1"/>
          </p:nvPr>
        </p:nvSpPr>
        <p:spPr/>
        <p:txBody>
          <a:bodyPr/>
          <a:lstStyle/>
          <a:p>
            <a:r>
              <a:rPr lang="en-GB" dirty="0" smtClean="0"/>
              <a:t>Use of the sheep brain extract for </a:t>
            </a:r>
            <a:r>
              <a:rPr lang="en-GB" dirty="0" err="1" smtClean="0"/>
              <a:t>xeno</a:t>
            </a:r>
            <a:r>
              <a:rPr lang="en-GB" dirty="0" smtClean="0"/>
              <a:t>-supplementation confirmed that the growth enhancing effects were species-specific while the inhibitory effects may be non-specific in nature.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rgbClr val="0070C0"/>
                </a:solidFill>
                <a:latin typeface="Monotype Corsiva" pitchFamily="66" charset="0"/>
                <a:cs typeface="FrankRuehl" pitchFamily="34" charset="-79"/>
              </a:rPr>
              <a:t>Introduction</a:t>
            </a:r>
            <a:endParaRPr lang="en-US" sz="6000" dirty="0">
              <a:solidFill>
                <a:srgbClr val="0070C0"/>
              </a:solidFill>
              <a:latin typeface="Monotype Corsiva" pitchFamily="66" charset="0"/>
              <a:cs typeface="FrankRuehl" pitchFamily="34" charset="-79"/>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GB" dirty="0" smtClean="0"/>
              <a:t>Sheep and rabbit organs were collected and assessed for growth properties at the PPU Biotechnology Research </a:t>
            </a:r>
            <a:r>
              <a:rPr lang="en-GB" dirty="0" err="1" smtClean="0"/>
              <a:t>Center’s</a:t>
            </a:r>
            <a:r>
              <a:rPr lang="en-GB" dirty="0" smtClean="0"/>
              <a:t> (BRC) animal cell culture unit. </a:t>
            </a:r>
          </a:p>
          <a:p>
            <a:pPr>
              <a:buNone/>
            </a:pPr>
            <a:endParaRPr lang="en-GB" dirty="0" smtClean="0"/>
          </a:p>
          <a:p>
            <a:pPr>
              <a:buFont typeface="Wingdings" pitchFamily="2" charset="2"/>
              <a:buChar char="§"/>
            </a:pPr>
            <a:r>
              <a:rPr lang="en-GB" dirty="0" smtClean="0"/>
              <a:t>The growth characteristics of adult tissues were too slow to be practicably viable, but new-born organs generated cells capable of rapid growth.</a:t>
            </a:r>
          </a:p>
          <a:p>
            <a:pPr>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0070C0"/>
                </a:solidFill>
                <a:latin typeface="Monotype Corsiva" pitchFamily="66" charset="0"/>
                <a:cs typeface="FrankRuehl" pitchFamily="34" charset="-79"/>
              </a:rPr>
              <a:t>Introduction</a:t>
            </a:r>
            <a:endParaRPr lang="en-US" sz="6600"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New growth factor was applied in PRC that is derived from the brain of sheep.</a:t>
            </a:r>
          </a:p>
          <a:p>
            <a:pPr>
              <a:buNone/>
            </a:pPr>
            <a:endParaRPr lang="en-US" dirty="0" smtClean="0"/>
          </a:p>
          <a:p>
            <a:r>
              <a:rPr lang="en-GB" dirty="0" smtClean="0"/>
              <a:t>The standard protocol that use a delicate mix of exogenous growth factors that are very costly to purchase. </a:t>
            </a:r>
            <a:endParaRPr lang="en-US" dirty="0" smtClean="0"/>
          </a:p>
          <a:p>
            <a:endParaRPr lang="en-US" dirty="0" smtClean="0"/>
          </a:p>
          <a:p>
            <a:pPr>
              <a:buNone/>
            </a:pPr>
            <a:endParaRPr lang="en-US" dirty="0" smtClean="0"/>
          </a:p>
          <a:p>
            <a:r>
              <a:rPr lang="en-US" dirty="0" smtClean="0"/>
              <a:t>This G.F have the ability </a:t>
            </a:r>
            <a:r>
              <a:rPr lang="en-GB" dirty="0" smtClean="0"/>
              <a:t>to supplement the growth of primary cell cultures at a fraction of the cost of using commercially available cell lines of growth factors for primary cultures.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solidFill>
                  <a:srgbClr val="0070C0"/>
                </a:solidFill>
                <a:latin typeface="Monotype Corsiva" pitchFamily="66" charset="0"/>
                <a:cs typeface="FrankRuehl" pitchFamily="34" charset="-79"/>
              </a:rPr>
              <a:t>Introduction</a:t>
            </a:r>
            <a:endParaRPr lang="en-US" sz="6600" dirty="0">
              <a:solidFill>
                <a:srgbClr val="0070C0"/>
              </a:solidFill>
            </a:endParaRPr>
          </a:p>
        </p:txBody>
      </p:sp>
      <p:sp>
        <p:nvSpPr>
          <p:cNvPr id="3" name="Content Placeholder 2"/>
          <p:cNvSpPr>
            <a:spLocks noGrp="1"/>
          </p:cNvSpPr>
          <p:nvPr>
            <p:ph idx="1"/>
          </p:nvPr>
        </p:nvSpPr>
        <p:spPr/>
        <p:txBody>
          <a:bodyPr/>
          <a:lstStyle/>
          <a:p>
            <a:r>
              <a:rPr lang="en-GB" dirty="0" smtClean="0"/>
              <a:t>The pig brain-derived factors have the </a:t>
            </a:r>
            <a:r>
              <a:rPr lang="en-GB" dirty="0" err="1" smtClean="0"/>
              <a:t>mitogenic</a:t>
            </a:r>
            <a:r>
              <a:rPr lang="en-GB" dirty="0" smtClean="0"/>
              <a:t> enhancing effect.</a:t>
            </a:r>
          </a:p>
          <a:p>
            <a:pPr>
              <a:buNone/>
            </a:pPr>
            <a:endParaRPr lang="en-GB" dirty="0" smtClean="0"/>
          </a:p>
          <a:p>
            <a:r>
              <a:rPr lang="en-GB" dirty="0" smtClean="0"/>
              <a:t>sheep brain would give a species-specific advantage.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solidFill>
                  <a:srgbClr val="0070C0"/>
                </a:solidFill>
                <a:latin typeface="Monotype Corsiva" pitchFamily="66" charset="0"/>
              </a:rPr>
              <a:t>Objective </a:t>
            </a:r>
            <a:endParaRPr lang="en-US" sz="6600" dirty="0">
              <a:solidFill>
                <a:srgbClr val="0070C0"/>
              </a:solidFill>
              <a:latin typeface="Monotype Corsiva" pitchFamily="66" charset="0"/>
            </a:endParaRPr>
          </a:p>
        </p:txBody>
      </p:sp>
      <p:sp>
        <p:nvSpPr>
          <p:cNvPr id="3" name="Content Placeholder 2"/>
          <p:cNvSpPr>
            <a:spLocks noGrp="1"/>
          </p:cNvSpPr>
          <p:nvPr>
            <p:ph idx="1"/>
          </p:nvPr>
        </p:nvSpPr>
        <p:spPr>
          <a:xfrm>
            <a:off x="228600" y="1676400"/>
            <a:ext cx="8686800" cy="4525963"/>
          </a:xfrm>
        </p:spPr>
        <p:txBody>
          <a:bodyPr/>
          <a:lstStyle/>
          <a:p>
            <a:r>
              <a:rPr lang="en-US" dirty="0" smtClean="0"/>
              <a:t>To determine optimal growth condition of primary cells which is necessary requirement for in-vitro testing of anti-cancer drugs, vaccines and infectious diseases of livestock.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219200"/>
          <a:ext cx="8763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533400" y="304800"/>
            <a:ext cx="6781800" cy="830997"/>
          </a:xfrm>
          <a:prstGeom prst="rect">
            <a:avLst/>
          </a:prstGeom>
        </p:spPr>
        <p:txBody>
          <a:bodyPr wrap="square">
            <a:spAutoFit/>
          </a:bodyPr>
          <a:lstStyle/>
          <a:p>
            <a:r>
              <a:rPr lang="en-US" sz="4800" dirty="0" smtClean="0">
                <a:solidFill>
                  <a:srgbClr val="0070C0"/>
                </a:solidFill>
                <a:latin typeface="Monotype Corsiva" pitchFamily="66" charset="0"/>
              </a:rPr>
              <a:t>Cell culture methodology</a:t>
            </a:r>
            <a:endParaRPr lang="en-US" sz="4800" dirty="0">
              <a:latin typeface="Monotype Corsiva"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0070C0"/>
                </a:solidFill>
                <a:latin typeface="Monotype Corsiva" pitchFamily="66" charset="0"/>
              </a:rPr>
              <a:t>Cell culture result</a:t>
            </a:r>
            <a:endParaRPr lang="en-US" sz="6000" dirty="0">
              <a:latin typeface="Monotype Corsiva" pitchFamily="66" charset="0"/>
            </a:endParaRPr>
          </a:p>
        </p:txBody>
      </p:sp>
      <p:graphicFrame>
        <p:nvGraphicFramePr>
          <p:cNvPr id="1026" name="Object 2"/>
          <p:cNvGraphicFramePr>
            <a:graphicFrameLocks noChangeAspect="1"/>
          </p:cNvGraphicFramePr>
          <p:nvPr/>
        </p:nvGraphicFramePr>
        <p:xfrm>
          <a:off x="685800" y="1371600"/>
          <a:ext cx="7772400" cy="4572000"/>
        </p:xfrm>
        <a:graphic>
          <a:graphicData uri="http://schemas.openxmlformats.org/presentationml/2006/ole">
            <p:oleObj spid="_x0000_s1026" r:id="rId3" imgW="5407762" imgH="4304081" progId="">
              <p:embed/>
            </p:oleObj>
          </a:graphicData>
        </a:graphic>
      </p:graphicFrame>
      <p:sp>
        <p:nvSpPr>
          <p:cNvPr id="5" name="TextBox 4"/>
          <p:cNvSpPr txBox="1"/>
          <p:nvPr/>
        </p:nvSpPr>
        <p:spPr>
          <a:xfrm>
            <a:off x="304800" y="6019800"/>
            <a:ext cx="8839200" cy="646331"/>
          </a:xfrm>
          <a:prstGeom prst="rect">
            <a:avLst/>
          </a:prstGeom>
          <a:noFill/>
        </p:spPr>
        <p:txBody>
          <a:bodyPr wrap="square" rtlCol="0">
            <a:spAutoFit/>
          </a:bodyPr>
          <a:lstStyle/>
          <a:p>
            <a:r>
              <a:rPr lang="en-GB" b="1" i="1" dirty="0" smtClean="0"/>
              <a:t>Figure 2. </a:t>
            </a:r>
            <a:r>
              <a:rPr lang="en-US" b="1" i="1" dirty="0" smtClean="0"/>
              <a:t>Growth curves for sheep kidney cells cultured in DMEM medium with various quantities of brain extracts in ml. Error bars are standard deviations, and  n = 5 replicates.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0070C0"/>
                </a:solidFill>
                <a:latin typeface="Monotype Corsiva" pitchFamily="66" charset="0"/>
              </a:rPr>
              <a:t>Cell culture result</a:t>
            </a:r>
            <a:endParaRPr lang="en-US" sz="5400" dirty="0">
              <a:latin typeface="Monotype Corsiva" pitchFamily="66" charset="0"/>
            </a:endParaRPr>
          </a:p>
        </p:txBody>
      </p:sp>
      <p:pic>
        <p:nvPicPr>
          <p:cNvPr id="4" name="Object 2"/>
          <p:cNvPicPr>
            <a:picLocks noChangeAspect="1" noChangeArrowheads="1"/>
          </p:cNvPicPr>
          <p:nvPr/>
        </p:nvPicPr>
        <p:blipFill>
          <a:blip r:embed="rId2"/>
          <a:srcRect/>
          <a:stretch>
            <a:fillRect/>
          </a:stretch>
        </p:blipFill>
        <p:spPr bwMode="auto">
          <a:xfrm>
            <a:off x="3721576" y="1697037"/>
            <a:ext cx="4517549" cy="3351213"/>
          </a:xfrm>
          <a:prstGeom prst="rect">
            <a:avLst/>
          </a:prstGeom>
          <a:noFill/>
          <a:ln w="9525">
            <a:noFill/>
            <a:miter lim="800000"/>
            <a:headEnd/>
            <a:tailEnd/>
          </a:ln>
          <a:effectLst/>
        </p:spPr>
      </p:pic>
      <p:pic>
        <p:nvPicPr>
          <p:cNvPr id="5" name="Object 3"/>
          <p:cNvPicPr>
            <a:picLocks noChangeAspect="1" noChangeArrowheads="1"/>
          </p:cNvPicPr>
          <p:nvPr/>
        </p:nvPicPr>
        <p:blipFill>
          <a:blip r:embed="rId3"/>
          <a:srcRect/>
          <a:stretch>
            <a:fillRect/>
          </a:stretch>
        </p:blipFill>
        <p:spPr bwMode="auto">
          <a:xfrm>
            <a:off x="533400" y="1909762"/>
            <a:ext cx="3611563" cy="3251200"/>
          </a:xfrm>
          <a:prstGeom prst="rect">
            <a:avLst/>
          </a:prstGeom>
          <a:noFill/>
          <a:ln w="9525">
            <a:noFill/>
            <a:miter lim="800000"/>
            <a:headEnd/>
            <a:tailEnd/>
          </a:ln>
          <a:effectLst/>
        </p:spPr>
      </p:pic>
      <p:sp>
        <p:nvSpPr>
          <p:cNvPr id="6" name="TextBox 6"/>
          <p:cNvSpPr txBox="1"/>
          <p:nvPr/>
        </p:nvSpPr>
        <p:spPr>
          <a:xfrm>
            <a:off x="1748326" y="4652327"/>
            <a:ext cx="393451"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dirty="0" smtClean="0">
                <a:latin typeface="Times New Roman" pitchFamily="18" charset="0"/>
                <a:cs typeface="Times New Roman" pitchFamily="18" charset="0"/>
              </a:rPr>
              <a:t>0.0</a:t>
            </a:r>
            <a:endParaRPr lang="en-GB" sz="1000" dirty="0">
              <a:latin typeface="Times New Roman" pitchFamily="18" charset="0"/>
              <a:cs typeface="Times New Roman" pitchFamily="18" charset="0"/>
            </a:endParaRPr>
          </a:p>
        </p:txBody>
      </p:sp>
      <p:sp>
        <p:nvSpPr>
          <p:cNvPr id="7" name="TextBox 7"/>
          <p:cNvSpPr txBox="1"/>
          <p:nvPr/>
        </p:nvSpPr>
        <p:spPr>
          <a:xfrm>
            <a:off x="2365546" y="4644707"/>
            <a:ext cx="393451"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dirty="0" smtClean="0">
                <a:latin typeface="Times New Roman" pitchFamily="18" charset="0"/>
                <a:cs typeface="Times New Roman" pitchFamily="18" charset="0"/>
              </a:rPr>
              <a:t>0.5</a:t>
            </a:r>
            <a:endParaRPr lang="en-GB" sz="1000" dirty="0">
              <a:latin typeface="Times New Roman" pitchFamily="18" charset="0"/>
              <a:cs typeface="Times New Roman" pitchFamily="18" charset="0"/>
            </a:endParaRPr>
          </a:p>
        </p:txBody>
      </p:sp>
      <p:sp>
        <p:nvSpPr>
          <p:cNvPr id="8" name="TextBox 8"/>
          <p:cNvSpPr txBox="1"/>
          <p:nvPr/>
        </p:nvSpPr>
        <p:spPr>
          <a:xfrm>
            <a:off x="3013246" y="4644707"/>
            <a:ext cx="393451" cy="25391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000" dirty="0" smtClean="0">
                <a:latin typeface="Times New Roman" pitchFamily="18" charset="0"/>
                <a:cs typeface="Times New Roman" pitchFamily="18" charset="0"/>
              </a:rPr>
              <a:t>1.0</a:t>
            </a:r>
            <a:endParaRPr lang="en-GB" sz="1000" dirty="0">
              <a:latin typeface="Times New Roman" pitchFamily="18" charset="0"/>
              <a:cs typeface="Times New Roman" pitchFamily="18" charset="0"/>
            </a:endParaRPr>
          </a:p>
        </p:txBody>
      </p:sp>
      <p:sp>
        <p:nvSpPr>
          <p:cNvPr id="9" name="TextBox 9"/>
          <p:cNvSpPr txBox="1"/>
          <p:nvPr/>
        </p:nvSpPr>
        <p:spPr>
          <a:xfrm>
            <a:off x="1538995" y="2229167"/>
            <a:ext cx="502444"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i="1" dirty="0" smtClean="0">
                <a:latin typeface="Times New Roman" pitchFamily="18" charset="0"/>
                <a:cs typeface="Times New Roman" pitchFamily="18" charset="0"/>
              </a:rPr>
              <a:t>(a)</a:t>
            </a:r>
            <a:endParaRPr lang="en-GB" b="1" i="1" dirty="0">
              <a:latin typeface="Times New Roman" pitchFamily="18" charset="0"/>
              <a:cs typeface="Times New Roman" pitchFamily="18" charset="0"/>
            </a:endParaRPr>
          </a:p>
        </p:txBody>
      </p:sp>
      <p:sp>
        <p:nvSpPr>
          <p:cNvPr id="10" name="TextBox 10"/>
          <p:cNvSpPr txBox="1"/>
          <p:nvPr/>
        </p:nvSpPr>
        <p:spPr>
          <a:xfrm>
            <a:off x="4510427" y="2213927"/>
            <a:ext cx="506018"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i="1" dirty="0" smtClean="0">
                <a:latin typeface="Times New Roman" pitchFamily="18" charset="0"/>
                <a:cs typeface="Times New Roman" pitchFamily="18" charset="0"/>
              </a:rPr>
              <a:t>(b)</a:t>
            </a:r>
            <a:endParaRPr lang="en-GB" b="1" i="1" dirty="0">
              <a:latin typeface="Times New Roman" pitchFamily="18" charset="0"/>
              <a:cs typeface="Times New Roman" pitchFamily="18" charset="0"/>
            </a:endParaRPr>
          </a:p>
        </p:txBody>
      </p:sp>
      <p:sp>
        <p:nvSpPr>
          <p:cNvPr id="11" name="Rectangle 10"/>
          <p:cNvSpPr/>
          <p:nvPr/>
        </p:nvSpPr>
        <p:spPr>
          <a:xfrm>
            <a:off x="231063" y="1992947"/>
            <a:ext cx="7958532" cy="31546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latin typeface="Times New Roman" pitchFamily="18" charset="0"/>
              <a:cs typeface="Times New Roman" pitchFamily="18" charset="0"/>
            </a:endParaRPr>
          </a:p>
        </p:txBody>
      </p:sp>
      <p:sp>
        <p:nvSpPr>
          <p:cNvPr id="12" name="TextBox 12"/>
          <p:cNvSpPr txBox="1"/>
          <p:nvPr/>
        </p:nvSpPr>
        <p:spPr>
          <a:xfrm>
            <a:off x="923459" y="4819967"/>
            <a:ext cx="3078991" cy="276999"/>
          </a:xfrm>
          <a:prstGeom prst="rect">
            <a:avLst/>
          </a:prstGeom>
          <a:solidFill>
            <a:schemeClr val="bg1"/>
          </a:solidFill>
          <a:ln>
            <a:solidFill>
              <a:schemeClr val="bg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latin typeface="Times New Roman" pitchFamily="18" charset="0"/>
                <a:cs typeface="Times New Roman" pitchFamily="18" charset="0"/>
              </a:rPr>
              <a:t>Sheep brain extract supplementation, ml.</a:t>
            </a:r>
            <a:endParaRPr lang="en-GB" sz="1200" dirty="0">
              <a:latin typeface="Times New Roman" pitchFamily="18" charset="0"/>
              <a:cs typeface="Times New Roman" pitchFamily="18" charset="0"/>
            </a:endParaRPr>
          </a:p>
        </p:txBody>
      </p:sp>
      <p:sp>
        <p:nvSpPr>
          <p:cNvPr id="13" name="TextBox 13"/>
          <p:cNvSpPr txBox="1"/>
          <p:nvPr/>
        </p:nvSpPr>
        <p:spPr>
          <a:xfrm>
            <a:off x="4382939" y="4835207"/>
            <a:ext cx="3078991" cy="276999"/>
          </a:xfrm>
          <a:prstGeom prst="rect">
            <a:avLst/>
          </a:prstGeom>
          <a:solidFill>
            <a:schemeClr val="bg1"/>
          </a:solidFill>
          <a:ln>
            <a:solidFill>
              <a:schemeClr val="bg1"/>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smtClean="0">
                <a:latin typeface="Times New Roman" pitchFamily="18" charset="0"/>
                <a:cs typeface="Times New Roman" pitchFamily="18" charset="0"/>
              </a:rPr>
              <a:t>Sheep brain extract supplementation, ml.</a:t>
            </a:r>
            <a:endParaRPr lang="en-GB" sz="1200" dirty="0">
              <a:latin typeface="Times New Roman" pitchFamily="18" charset="0"/>
              <a:cs typeface="Times New Roman" pitchFamily="18" charset="0"/>
            </a:endParaRPr>
          </a:p>
        </p:txBody>
      </p:sp>
      <p:sp>
        <p:nvSpPr>
          <p:cNvPr id="18" name="TextBox 17"/>
          <p:cNvSpPr txBox="1"/>
          <p:nvPr/>
        </p:nvSpPr>
        <p:spPr>
          <a:xfrm>
            <a:off x="304800" y="5334000"/>
            <a:ext cx="8305800" cy="1477328"/>
          </a:xfrm>
          <a:prstGeom prst="rect">
            <a:avLst/>
          </a:prstGeom>
          <a:noFill/>
        </p:spPr>
        <p:txBody>
          <a:bodyPr wrap="square" rtlCol="0">
            <a:spAutoFit/>
          </a:bodyPr>
          <a:lstStyle/>
          <a:p>
            <a:r>
              <a:rPr lang="en-GB" b="1" i="1" dirty="0" smtClean="0"/>
              <a:t>Figure 3. Effect of </a:t>
            </a:r>
            <a:r>
              <a:rPr lang="en-GB" b="1" i="1" dirty="0" err="1" smtClean="0"/>
              <a:t>xeno</a:t>
            </a:r>
            <a:r>
              <a:rPr lang="en-GB" b="1" i="1" dirty="0" smtClean="0"/>
              <a:t>-supplementation upon proliferation of rabbit kidney cells with sheep brain extract in (a) DMEM for 7 days and in (b) RPMI medium for 4 days. Error bars are standard deviations, and n=10 replicates were performed for the zero supplement controls and n=5 for the supplementation with sheep brain extracts.</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0070C0"/>
                </a:solidFill>
                <a:latin typeface="Monotype Corsiva" pitchFamily="66" charset="0"/>
              </a:rPr>
              <a:t>Cell culture result</a:t>
            </a:r>
            <a:endParaRPr lang="en-US" sz="4800"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5" name="Object 1"/>
          <p:cNvGraphicFramePr>
            <a:graphicFrameLocks noChangeAspect="1"/>
          </p:cNvGraphicFramePr>
          <p:nvPr/>
        </p:nvGraphicFramePr>
        <p:xfrm>
          <a:off x="685800" y="1676400"/>
          <a:ext cx="7924800" cy="3924300"/>
        </p:xfrm>
        <a:graphic>
          <a:graphicData uri="http://schemas.openxmlformats.org/presentationml/2006/ole">
            <p:oleObj spid="_x0000_s21505" r:id="rId3" imgW="5470560" imgH="4267440" progId="">
              <p:embed/>
            </p:oleObj>
          </a:graphicData>
        </a:graphic>
      </p:graphicFrame>
      <p:sp>
        <p:nvSpPr>
          <p:cNvPr id="6" name="TextBox 5"/>
          <p:cNvSpPr txBox="1"/>
          <p:nvPr/>
        </p:nvSpPr>
        <p:spPr>
          <a:xfrm>
            <a:off x="304800" y="5638800"/>
            <a:ext cx="8382000" cy="646331"/>
          </a:xfrm>
          <a:prstGeom prst="rect">
            <a:avLst/>
          </a:prstGeom>
          <a:noFill/>
        </p:spPr>
        <p:txBody>
          <a:bodyPr wrap="square" rtlCol="0">
            <a:spAutoFit/>
          </a:bodyPr>
          <a:lstStyle/>
          <a:p>
            <a:r>
              <a:rPr lang="en-GB" b="1" i="1" dirty="0" smtClean="0"/>
              <a:t>Figure 4. Senescence curve for rabbit lung cells in RPMI without supplementation. </a:t>
            </a:r>
            <a:r>
              <a:rPr lang="en-US" b="1" i="1" dirty="0" smtClean="0"/>
              <a:t>Error bars are standard deviations, and n = 5 replicates</a:t>
            </a:r>
            <a:r>
              <a:rPr lang="en-GB" b="1"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TotalTime>
  <Words>531</Words>
  <Application>Microsoft Office PowerPoint</Application>
  <PresentationFormat>On-screen Show (4:3)</PresentationFormat>
  <Paragraphs>57</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3" baseType="lpstr">
      <vt:lpstr>Office Theme</vt:lpstr>
      <vt:lpstr> Effects of Sheep Brain-Derived Factors on Primary Cultures of Kidney Cells</vt:lpstr>
      <vt:lpstr>Introduction</vt:lpstr>
      <vt:lpstr>Introduction</vt:lpstr>
      <vt:lpstr>Introduction</vt:lpstr>
      <vt:lpstr>Objective </vt:lpstr>
      <vt:lpstr>Slide 6</vt:lpstr>
      <vt:lpstr>Cell culture result</vt:lpstr>
      <vt:lpstr>Cell culture result</vt:lpstr>
      <vt:lpstr>Cell culture result</vt:lpstr>
      <vt:lpstr>Cell culture result</vt:lpstr>
      <vt:lpstr>Conclusions</vt:lpstr>
      <vt:lpstr>Conclusion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Effects of Sheep Brain-Derived Factors on Primary Cultures of Kidney Cells</dc:title>
  <dc:creator>MoHa. SaWalHa</dc:creator>
  <cp:lastModifiedBy>MoHa. SaWalHa</cp:lastModifiedBy>
  <cp:revision>27</cp:revision>
  <dcterms:created xsi:type="dcterms:W3CDTF">2006-08-16T00:00:00Z</dcterms:created>
  <dcterms:modified xsi:type="dcterms:W3CDTF">2013-06-04T09:16:04Z</dcterms:modified>
</cp:coreProperties>
</file>